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slides/slide34.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5.xml" ContentType="application/vnd.openxmlformats-officedocument.presentationml.slide+xml"/>
  <Override PartName="/ppt/presentation.xml" ContentType="application/vnd.openxmlformats-officedocument.presentationml.presentation.main+xml"/>
  <Override PartName="/ppt/slides/slide3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notesSlides/notesSlide16.xml" ContentType="application/vnd.openxmlformats-officedocument.presentationml.notesSlide+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46.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Layouts/slideLayout47.xml" ContentType="application/vnd.openxmlformats-officedocument.presentationml.slideLayout+xml"/>
  <Override PartName="/ppt/notesSlides/notesSlide2.xml" ContentType="application/vnd.openxmlformats-officedocument.presentationml.notesSlid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Layouts/slideLayout50.xml" ContentType="application/vnd.openxmlformats-officedocument.presentationml.slideLayout+xml"/>
  <Override PartName="/ppt/theme/theme4.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theme/theme6.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795" r:id="rId5"/>
    <p:sldMasterId id="2147483815" r:id="rId6"/>
    <p:sldMasterId id="2147483837" r:id="rId7"/>
  </p:sldMasterIdLst>
  <p:notesMasterIdLst>
    <p:notesMasterId r:id="rId45"/>
  </p:notesMasterIdLst>
  <p:handoutMasterIdLst>
    <p:handoutMasterId r:id="rId46"/>
  </p:handoutMasterIdLst>
  <p:sldIdLst>
    <p:sldId id="272" r:id="rId8"/>
    <p:sldId id="339" r:id="rId9"/>
    <p:sldId id="608" r:id="rId10"/>
    <p:sldId id="345" r:id="rId11"/>
    <p:sldId id="642" r:id="rId12"/>
    <p:sldId id="610" r:id="rId13"/>
    <p:sldId id="611" r:id="rId14"/>
    <p:sldId id="612" r:id="rId15"/>
    <p:sldId id="613" r:id="rId16"/>
    <p:sldId id="635" r:id="rId17"/>
    <p:sldId id="640" r:id="rId18"/>
    <p:sldId id="641" r:id="rId19"/>
    <p:sldId id="615" r:id="rId20"/>
    <p:sldId id="616" r:id="rId21"/>
    <p:sldId id="639" r:id="rId22"/>
    <p:sldId id="617" r:id="rId23"/>
    <p:sldId id="618" r:id="rId24"/>
    <p:sldId id="648" r:id="rId25"/>
    <p:sldId id="627" r:id="rId26"/>
    <p:sldId id="628" r:id="rId27"/>
    <p:sldId id="629" r:id="rId28"/>
    <p:sldId id="630" r:id="rId29"/>
    <p:sldId id="631" r:id="rId30"/>
    <p:sldId id="632" r:id="rId31"/>
    <p:sldId id="633" r:id="rId32"/>
    <p:sldId id="634" r:id="rId33"/>
    <p:sldId id="645" r:id="rId34"/>
    <p:sldId id="646" r:id="rId35"/>
    <p:sldId id="647" r:id="rId36"/>
    <p:sldId id="555" r:id="rId37"/>
    <p:sldId id="623" r:id="rId38"/>
    <p:sldId id="624" r:id="rId39"/>
    <p:sldId id="643" r:id="rId40"/>
    <p:sldId id="625" r:id="rId41"/>
    <p:sldId id="636" r:id="rId42"/>
    <p:sldId id="644" r:id="rId43"/>
    <p:sldId id="620" r:id="rId44"/>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kaspers" initial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2"/>
    <a:srgbClr val="FFFF99"/>
    <a:srgbClr val="FFCC00"/>
    <a:srgbClr val="0078AE"/>
    <a:srgbClr val="DDDEDF"/>
    <a:srgbClr val="EFEFF0"/>
    <a:srgbClr val="003399"/>
    <a:srgbClr val="CB5801"/>
    <a:srgbClr val="99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99" autoAdjust="0"/>
    <p:restoredTop sz="62398" autoAdjust="0"/>
  </p:normalViewPr>
  <p:slideViewPr>
    <p:cSldViewPr snapToObjects="1">
      <p:cViewPr>
        <p:scale>
          <a:sx n="60" d="100"/>
          <a:sy n="60" d="100"/>
        </p:scale>
        <p:origin x="-2190"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649" cy="464839"/>
          </a:xfrm>
          <a:prstGeom prst="rect">
            <a:avLst/>
          </a:prstGeom>
        </p:spPr>
        <p:txBody>
          <a:bodyPr vert="horz" lIns="88271" tIns="44136" rIns="88271" bIns="44136" rtlCol="0"/>
          <a:lstStyle>
            <a:lvl1pPr algn="l">
              <a:defRPr sz="1200"/>
            </a:lvl1pPr>
          </a:lstStyle>
          <a:p>
            <a:endParaRPr lang="en-US"/>
          </a:p>
        </p:txBody>
      </p:sp>
      <p:sp>
        <p:nvSpPr>
          <p:cNvPr id="3" name="Date Placeholder 2"/>
          <p:cNvSpPr>
            <a:spLocks noGrp="1"/>
          </p:cNvSpPr>
          <p:nvPr>
            <p:ph type="dt" sz="quarter" idx="1"/>
          </p:nvPr>
        </p:nvSpPr>
        <p:spPr>
          <a:xfrm>
            <a:off x="3977928" y="2"/>
            <a:ext cx="3043649" cy="464839"/>
          </a:xfrm>
          <a:prstGeom prst="rect">
            <a:avLst/>
          </a:prstGeom>
        </p:spPr>
        <p:txBody>
          <a:bodyPr vert="horz" lIns="88271" tIns="44136" rIns="88271" bIns="44136" rtlCol="0"/>
          <a:lstStyle>
            <a:lvl1pPr algn="r">
              <a:defRPr sz="1200"/>
            </a:lvl1pPr>
          </a:lstStyle>
          <a:p>
            <a:fld id="{D2FFBE65-E931-414A-9DFB-A9F8906FD209}" type="datetimeFigureOut">
              <a:rPr lang="en-US" smtClean="0"/>
              <a:pPr/>
              <a:t>10/3/2012</a:t>
            </a:fld>
            <a:endParaRPr lang="en-US"/>
          </a:p>
        </p:txBody>
      </p:sp>
      <p:sp>
        <p:nvSpPr>
          <p:cNvPr id="4" name="Footer Placeholder 3"/>
          <p:cNvSpPr>
            <a:spLocks noGrp="1"/>
          </p:cNvSpPr>
          <p:nvPr>
            <p:ph type="ftr" sz="quarter" idx="2"/>
          </p:nvPr>
        </p:nvSpPr>
        <p:spPr>
          <a:xfrm>
            <a:off x="0" y="8842723"/>
            <a:ext cx="3043649" cy="464839"/>
          </a:xfrm>
          <a:prstGeom prst="rect">
            <a:avLst/>
          </a:prstGeom>
        </p:spPr>
        <p:txBody>
          <a:bodyPr vert="horz" lIns="88271" tIns="44136" rIns="88271" bIns="44136" rtlCol="0" anchor="b"/>
          <a:lstStyle>
            <a:lvl1pPr algn="l">
              <a:defRPr sz="1200"/>
            </a:lvl1pPr>
          </a:lstStyle>
          <a:p>
            <a:endParaRPr lang="en-US"/>
          </a:p>
        </p:txBody>
      </p:sp>
      <p:sp>
        <p:nvSpPr>
          <p:cNvPr id="5" name="Slide Number Placeholder 4"/>
          <p:cNvSpPr>
            <a:spLocks noGrp="1"/>
          </p:cNvSpPr>
          <p:nvPr>
            <p:ph type="sldNum" sz="quarter" idx="3"/>
          </p:nvPr>
        </p:nvSpPr>
        <p:spPr>
          <a:xfrm>
            <a:off x="3977928" y="8842723"/>
            <a:ext cx="3043649" cy="464839"/>
          </a:xfrm>
          <a:prstGeom prst="rect">
            <a:avLst/>
          </a:prstGeom>
        </p:spPr>
        <p:txBody>
          <a:bodyPr vert="horz" lIns="88271" tIns="44136" rIns="88271" bIns="44136" rtlCol="0" anchor="b"/>
          <a:lstStyle>
            <a:lvl1pPr algn="r">
              <a:defRPr sz="1200"/>
            </a:lvl1pPr>
          </a:lstStyle>
          <a:p>
            <a:fld id="{5CE90D40-93F5-4D70-99B2-D23BD918B7B5}" type="slidenum">
              <a:rPr lang="en-US" smtClean="0"/>
              <a:pPr/>
              <a:t>‹#›</a:t>
            </a:fld>
            <a:endParaRPr lang="en-US"/>
          </a:p>
        </p:txBody>
      </p:sp>
    </p:spTree>
    <p:extLst>
      <p:ext uri="{BB962C8B-B14F-4D97-AF65-F5344CB8AC3E}">
        <p14:creationId xmlns:p14="http://schemas.microsoft.com/office/powerpoint/2010/main" val="1764442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649" cy="464839"/>
          </a:xfrm>
          <a:prstGeom prst="rect">
            <a:avLst/>
          </a:prstGeom>
        </p:spPr>
        <p:txBody>
          <a:bodyPr vert="horz" lIns="88271" tIns="44136" rIns="88271" bIns="44136"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77928" y="2"/>
            <a:ext cx="3043649" cy="464839"/>
          </a:xfrm>
          <a:prstGeom prst="rect">
            <a:avLst/>
          </a:prstGeom>
        </p:spPr>
        <p:txBody>
          <a:bodyPr vert="horz" lIns="88271" tIns="44136" rIns="88271" bIns="44136" rtlCol="0"/>
          <a:lstStyle>
            <a:lvl1pPr algn="r">
              <a:defRPr sz="1200">
                <a:latin typeface="Arial" charset="0"/>
              </a:defRPr>
            </a:lvl1pPr>
          </a:lstStyle>
          <a:p>
            <a:pPr>
              <a:defRPr/>
            </a:pPr>
            <a:fld id="{085AD6E3-7F48-46E3-B9CD-AC7515679BE8}" type="datetimeFigureOut">
              <a:rPr lang="en-US"/>
              <a:pPr>
                <a:defRPr/>
              </a:pPr>
              <a:t>10/3/2012</a:t>
            </a:fld>
            <a:endParaRPr lang="en-US"/>
          </a:p>
        </p:txBody>
      </p:sp>
      <p:sp>
        <p:nvSpPr>
          <p:cNvPr id="4" name="Slide Image Placeholder 3"/>
          <p:cNvSpPr>
            <a:spLocks noGrp="1" noRot="1" noChangeAspect="1"/>
          </p:cNvSpPr>
          <p:nvPr>
            <p:ph type="sldImg" idx="2"/>
          </p:nvPr>
        </p:nvSpPr>
        <p:spPr>
          <a:xfrm>
            <a:off x="1184275" y="700088"/>
            <a:ext cx="4654550" cy="3490912"/>
          </a:xfrm>
          <a:prstGeom prst="rect">
            <a:avLst/>
          </a:prstGeom>
          <a:noFill/>
          <a:ln w="12700">
            <a:solidFill>
              <a:prstClr val="black"/>
            </a:solidFill>
          </a:ln>
        </p:spPr>
        <p:txBody>
          <a:bodyPr vert="horz" lIns="88271" tIns="44136" rIns="88271" bIns="44136" rtlCol="0" anchor="ctr"/>
          <a:lstStyle/>
          <a:p>
            <a:pPr lvl="0"/>
            <a:endParaRPr lang="en-US" noProof="0" smtClean="0"/>
          </a:p>
        </p:txBody>
      </p:sp>
      <p:sp>
        <p:nvSpPr>
          <p:cNvPr id="5" name="Notes Placeholder 4"/>
          <p:cNvSpPr>
            <a:spLocks noGrp="1"/>
          </p:cNvSpPr>
          <p:nvPr>
            <p:ph type="body" sz="quarter" idx="3"/>
          </p:nvPr>
        </p:nvSpPr>
        <p:spPr>
          <a:xfrm>
            <a:off x="702616" y="4422132"/>
            <a:ext cx="5617870" cy="4188171"/>
          </a:xfrm>
          <a:prstGeom prst="rect">
            <a:avLst/>
          </a:prstGeom>
        </p:spPr>
        <p:txBody>
          <a:bodyPr vert="horz" lIns="88271" tIns="44136" rIns="88271" bIns="4413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723"/>
            <a:ext cx="3043649" cy="464839"/>
          </a:xfrm>
          <a:prstGeom prst="rect">
            <a:avLst/>
          </a:prstGeom>
        </p:spPr>
        <p:txBody>
          <a:bodyPr vert="horz" lIns="88271" tIns="44136" rIns="88271" bIns="44136"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7928" y="8842723"/>
            <a:ext cx="3043649" cy="464839"/>
          </a:xfrm>
          <a:prstGeom prst="rect">
            <a:avLst/>
          </a:prstGeom>
        </p:spPr>
        <p:txBody>
          <a:bodyPr vert="horz" lIns="88271" tIns="44136" rIns="88271" bIns="44136" rtlCol="0" anchor="b"/>
          <a:lstStyle>
            <a:lvl1pPr algn="r">
              <a:defRPr sz="1200">
                <a:latin typeface="Arial" charset="0"/>
              </a:defRPr>
            </a:lvl1pPr>
          </a:lstStyle>
          <a:p>
            <a:pPr>
              <a:defRPr/>
            </a:pPr>
            <a:fld id="{738661BD-4DDB-4E6B-9205-27091AA67938}" type="slidenum">
              <a:rPr lang="en-US"/>
              <a:pPr>
                <a:defRPr/>
              </a:pPr>
              <a:t>‹#›</a:t>
            </a:fld>
            <a:endParaRPr lang="en-US"/>
          </a:p>
        </p:txBody>
      </p:sp>
    </p:spTree>
    <p:extLst>
      <p:ext uri="{BB962C8B-B14F-4D97-AF65-F5344CB8AC3E}">
        <p14:creationId xmlns:p14="http://schemas.microsoft.com/office/powerpoint/2010/main" val="5405932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i="1" baseline="0" dirty="0" smtClean="0"/>
              <a:t>Welcome all attendees</a:t>
            </a:r>
          </a:p>
          <a:p>
            <a:pPr>
              <a:buFont typeface="Arial" pitchFamily="34" charset="0"/>
              <a:buNone/>
            </a:pPr>
            <a:endParaRPr lang="en-US" i="1" baseline="0" dirty="0" smtClean="0"/>
          </a:p>
          <a:p>
            <a:pPr>
              <a:buFont typeface="Arial" pitchFamily="34" charset="0"/>
              <a:buNone/>
            </a:pPr>
            <a:r>
              <a:rPr lang="en-US" i="1" baseline="0" dirty="0" smtClean="0"/>
              <a:t>Before introductions and agenda, briefly discuss the idea of resilience. </a:t>
            </a:r>
          </a:p>
          <a:p>
            <a:pPr>
              <a:buFont typeface="Arial" pitchFamily="34" charset="0"/>
              <a:buNone/>
            </a:pPr>
            <a:endParaRPr lang="en-US" i="1" baseline="0" dirty="0" smtClean="0"/>
          </a:p>
          <a:p>
            <a:pPr>
              <a:buFont typeface="Arial" pitchFamily="34" charset="0"/>
              <a:buNone/>
            </a:pPr>
            <a:r>
              <a:rPr lang="en-US" i="1" baseline="0" dirty="0" smtClean="0"/>
              <a:t>Today we are here to  discuss how you and we can improve your community’s resilience to natural hazards. Resilience address how  well a community can recover after a disaster strikes. There are many components that contribute to how resilient a community is. These include how well we mitigate a community’s vulnerabilities, how well we prepare for, respond to, and recover from a natural hazard. </a:t>
            </a:r>
          </a:p>
          <a:p>
            <a:pPr>
              <a:buFont typeface="Arial" pitchFamily="34" charset="0"/>
              <a:buNone/>
            </a:pPr>
            <a:endParaRPr lang="en-US" i="1" baseline="0" dirty="0" smtClean="0"/>
          </a:p>
          <a:p>
            <a:pPr>
              <a:buFont typeface="Arial" pitchFamily="34" charset="0"/>
              <a:buNone/>
            </a:pPr>
            <a:r>
              <a:rPr lang="en-US" i="1" baseline="0" dirty="0" smtClean="0"/>
              <a:t>What we’re going to discuss today will contribute to improving your community’s resilience. Let’s go through the agenda.</a:t>
            </a:r>
          </a:p>
        </p:txBody>
      </p:sp>
      <p:sp>
        <p:nvSpPr>
          <p:cNvPr id="4" name="Slide Number Placeholder 3"/>
          <p:cNvSpPr>
            <a:spLocks noGrp="1"/>
          </p:cNvSpPr>
          <p:nvPr>
            <p:ph type="sldNum" sz="quarter" idx="10"/>
          </p:nvPr>
        </p:nvSpPr>
        <p:spPr/>
        <p:txBody>
          <a:bodyPr/>
          <a:lstStyle/>
          <a:p>
            <a:pPr>
              <a:defRPr/>
            </a:pPr>
            <a:fld id="{738661BD-4DDB-4E6B-9205-27091AA67938}"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Regional seismic monitoring in the IMW Region continues to rely on a geographic patchwork of seismic networks, involving both stably-funded and unstably-funded operations. Well-established networks cover most of Utah, Nevada, and Montana. Throughout the IMW </a:t>
            </a:r>
            <a:r>
              <a:rPr lang="en-US" dirty="0" err="1" smtClean="0"/>
              <a:t>Region�and</a:t>
            </a:r>
            <a:r>
              <a:rPr lang="en-US" dirty="0" smtClean="0"/>
              <a:t> especially in Idaho, Wyoming, New Mexico, Colorado, and </a:t>
            </a:r>
            <a:r>
              <a:rPr lang="en-US" dirty="0" err="1" smtClean="0"/>
              <a:t>Arizona�the</a:t>
            </a:r>
            <a:r>
              <a:rPr lang="en-US" dirty="0" smtClean="0"/>
              <a:t> challenges are to achieve adequate geographic coverage of seismically hazardous areas, especially in gaps between existing networks and in areas that have been historically neglected; stable network operations in areas where seismic hazard and/or risk warrants continuous seismic monitoring; and coordinated data exchange, uniform earthquake reporting and response, and compilation of homogenous earthquake catalogs for more systematically defined regions of responsibility</a:t>
            </a:r>
            <a:endParaRPr lang="en-US" dirty="0"/>
          </a:p>
        </p:txBody>
      </p:sp>
      <p:sp>
        <p:nvSpPr>
          <p:cNvPr id="4" name="Slide Number Placeholder 3"/>
          <p:cNvSpPr>
            <a:spLocks noGrp="1"/>
          </p:cNvSpPr>
          <p:nvPr>
            <p:ph type="sldNum" sz="quarter" idx="10"/>
          </p:nvPr>
        </p:nvSpPr>
        <p:spPr/>
        <p:txBody>
          <a:bodyPr/>
          <a:lstStyle/>
          <a:p>
            <a:pPr>
              <a:defRPr/>
            </a:pPr>
            <a:fld id="{738661BD-4DDB-4E6B-9205-27091AA67938}" type="slidenum">
              <a:rPr lang="en-US" smtClean="0"/>
              <a:pPr>
                <a:defRPr/>
              </a:pPr>
              <a:t>20</a:t>
            </a:fld>
            <a:endParaRPr lang="en-US"/>
          </a:p>
        </p:txBody>
      </p:sp>
    </p:spTree>
    <p:extLst>
      <p:ext uri="{BB962C8B-B14F-4D97-AF65-F5344CB8AC3E}">
        <p14:creationId xmlns:p14="http://schemas.microsoft.com/office/powerpoint/2010/main" val="1593717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pPr>
              <a:defRPr/>
            </a:pPr>
            <a:fld id="{738661BD-4DDB-4E6B-9205-27091AA67938}" type="slidenum">
              <a:rPr lang="en-US" smtClean="0"/>
              <a:pPr>
                <a:defRPr/>
              </a:pPr>
              <a:t>21</a:t>
            </a:fld>
            <a:endParaRPr lang="en-US"/>
          </a:p>
        </p:txBody>
      </p:sp>
    </p:spTree>
    <p:extLst>
      <p:ext uri="{BB962C8B-B14F-4D97-AF65-F5344CB8AC3E}">
        <p14:creationId xmlns:p14="http://schemas.microsoft.com/office/powerpoint/2010/main" val="174578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pPr>
              <a:defRPr/>
            </a:pPr>
            <a:fld id="{738661BD-4DDB-4E6B-9205-27091AA67938}" type="slidenum">
              <a:rPr lang="en-US" smtClean="0"/>
              <a:pPr>
                <a:defRPr/>
              </a:pPr>
              <a:t>22</a:t>
            </a:fld>
            <a:endParaRPr lang="en-US"/>
          </a:p>
        </p:txBody>
      </p:sp>
    </p:spTree>
    <p:extLst>
      <p:ext uri="{BB962C8B-B14F-4D97-AF65-F5344CB8AC3E}">
        <p14:creationId xmlns:p14="http://schemas.microsoft.com/office/powerpoint/2010/main" val="174578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Magnitude 6.0 – 4.2</a:t>
            </a:r>
            <a:r>
              <a:rPr lang="en-US" baseline="0" dirty="0" smtClean="0"/>
              <a:t> miles depth – Not on a known fault - Feb 2008</a:t>
            </a:r>
          </a:p>
          <a:p>
            <a:r>
              <a:rPr lang="en-US" baseline="0" dirty="0" smtClean="0"/>
              <a:t>5 miles from Wells Nevada</a:t>
            </a:r>
          </a:p>
          <a:p>
            <a:r>
              <a:rPr lang="en-US" dirty="0" smtClean="0"/>
              <a:t>Three people injured, more than 20 buildings heavily damaged, almost 700 buildings slightly damaged and a water main broken at Wells</a:t>
            </a:r>
            <a:endParaRPr lang="en-US" dirty="0"/>
          </a:p>
        </p:txBody>
      </p:sp>
      <p:sp>
        <p:nvSpPr>
          <p:cNvPr id="4" name="Slide Number Placeholder 3"/>
          <p:cNvSpPr>
            <a:spLocks noGrp="1"/>
          </p:cNvSpPr>
          <p:nvPr>
            <p:ph type="sldNum" sz="quarter" idx="10"/>
          </p:nvPr>
        </p:nvSpPr>
        <p:spPr/>
        <p:txBody>
          <a:bodyPr/>
          <a:lstStyle/>
          <a:p>
            <a:pPr>
              <a:defRPr/>
            </a:pPr>
            <a:fld id="{738661BD-4DDB-4E6B-9205-27091AA67938}" type="slidenum">
              <a:rPr lang="en-US" smtClean="0"/>
              <a:pPr>
                <a:defRPr/>
              </a:pPr>
              <a:t>24</a:t>
            </a:fld>
            <a:endParaRPr lang="en-US"/>
          </a:p>
        </p:txBody>
      </p:sp>
    </p:spTree>
    <p:extLst>
      <p:ext uri="{BB962C8B-B14F-4D97-AF65-F5344CB8AC3E}">
        <p14:creationId xmlns:p14="http://schemas.microsoft.com/office/powerpoint/2010/main" val="197066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738661BD-4DDB-4E6B-9205-27091AA67938}" type="slidenum">
              <a:rPr lang="en-US" smtClean="0"/>
              <a:pPr>
                <a:defRPr/>
              </a:pPr>
              <a:t>26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Andrew will speak</a:t>
            </a:r>
            <a:r>
              <a:rPr lang="en-US" baseline="0" dirty="0" smtClean="0"/>
              <a:t> to this slide.</a:t>
            </a:r>
            <a:endParaRPr lang="en-US" dirty="0"/>
          </a:p>
        </p:txBody>
      </p:sp>
      <p:sp>
        <p:nvSpPr>
          <p:cNvPr id="4" name="Slide Number Placeholder 3"/>
          <p:cNvSpPr>
            <a:spLocks noGrp="1"/>
          </p:cNvSpPr>
          <p:nvPr>
            <p:ph type="sldNum" sz="quarter" idx="10"/>
          </p:nvPr>
        </p:nvSpPr>
        <p:spPr/>
        <p:txBody>
          <a:bodyPr/>
          <a:lstStyle/>
          <a:p>
            <a:pPr>
              <a:defRPr/>
            </a:pPr>
            <a:fld id="{738661BD-4DDB-4E6B-9205-27091AA67938}" type="slidenum">
              <a:rPr lang="en-US" smtClean="0"/>
              <a:pPr>
                <a:defRPr/>
              </a:pPr>
              <a:t>29</a:t>
            </a:fld>
            <a:endParaRPr lang="en-US"/>
          </a:p>
        </p:txBody>
      </p:sp>
    </p:spTree>
    <p:extLst>
      <p:ext uri="{BB962C8B-B14F-4D97-AF65-F5344CB8AC3E}">
        <p14:creationId xmlns:p14="http://schemas.microsoft.com/office/powerpoint/2010/main" val="4266582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baseline="0" dirty="0" smtClean="0"/>
              <a:t>Kootenai Co has a current plan that expires in 2015. The work done through Risk MAP will contribute to the information in your plan and the update process.</a:t>
            </a:r>
          </a:p>
          <a:p>
            <a:endParaRPr lang="en-US" i="0" baseline="0" dirty="0" smtClean="0"/>
          </a:p>
          <a:p>
            <a:r>
              <a:rPr lang="en-US" i="0" baseline="0" dirty="0" smtClean="0"/>
              <a:t>Mitigation planning is a process for bringing together stakeholders to assess local risk and to develop strategies to address that risk.  There are some major benefits to mitigation planning, including that just having a plan allows you to apply for certain grants.  Having a plan also means that your community has prioritized risks and solutions.  </a:t>
            </a:r>
          </a:p>
          <a:p>
            <a:endParaRPr lang="en-US" i="1" baseline="0" dirty="0" smtClean="0"/>
          </a:p>
          <a:p>
            <a:r>
              <a:rPr lang="en-US" i="0" dirty="0" smtClean="0"/>
              <a:t>Mitigation planning needs to be a community-wide</a:t>
            </a:r>
            <a:r>
              <a:rPr lang="en-US" i="0" baseline="0" dirty="0" smtClean="0"/>
              <a:t> effort, not just something put together by one department or hired help.  Good mitigation planning requires input from a variety of local officials and possibly other stakeholders, because at it’s best, responsibility for risk reduction is shared by all staff in local government, in all the activities that are considered.</a:t>
            </a:r>
          </a:p>
        </p:txBody>
      </p:sp>
      <p:sp>
        <p:nvSpPr>
          <p:cNvPr id="4" name="Slide Number Placeholder 3"/>
          <p:cNvSpPr>
            <a:spLocks noGrp="1"/>
          </p:cNvSpPr>
          <p:nvPr>
            <p:ph type="sldNum" sz="quarter" idx="10"/>
          </p:nvPr>
        </p:nvSpPr>
        <p:spPr/>
        <p:txBody>
          <a:bodyPr/>
          <a:lstStyle/>
          <a:p>
            <a:pPr>
              <a:defRPr/>
            </a:pPr>
            <a:fld id="{738661BD-4DDB-4E6B-9205-27091AA67938}" type="slidenum">
              <a:rPr lang="en-US" smtClean="0"/>
              <a:pPr>
                <a:defRPr/>
              </a:pPr>
              <a:t>30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Sandy will lead discussion</a:t>
            </a:r>
            <a:r>
              <a:rPr lang="en-US" sz="1200" baseline="0" dirty="0" smtClean="0"/>
              <a:t> and ask group to discuss any mitigation action successes.</a:t>
            </a:r>
          </a:p>
          <a:p>
            <a:endParaRPr lang="en-US" sz="1200" baseline="0" dirty="0" smtClean="0"/>
          </a:p>
          <a:p>
            <a:endParaRPr lang="en-US" sz="1200" dirty="0" smtClean="0"/>
          </a:p>
          <a:p>
            <a:r>
              <a:rPr lang="en-US" sz="1200" dirty="0" smtClean="0"/>
              <a:t>What opportunities do you have to implementing mitigation actions?</a:t>
            </a:r>
          </a:p>
          <a:p>
            <a:pPr marL="0" indent="0">
              <a:buNone/>
            </a:pPr>
            <a:endParaRPr lang="en-US" sz="1200" dirty="0" smtClean="0"/>
          </a:p>
          <a:p>
            <a:r>
              <a:rPr lang="en-US" sz="1200" dirty="0" smtClean="0"/>
              <a:t>What barriers exist to implementing mitigation actions?</a:t>
            </a:r>
          </a:p>
        </p:txBody>
      </p:sp>
      <p:sp>
        <p:nvSpPr>
          <p:cNvPr id="4" name="Slide Number Placeholder 3"/>
          <p:cNvSpPr>
            <a:spLocks noGrp="1"/>
          </p:cNvSpPr>
          <p:nvPr>
            <p:ph type="sldNum" sz="quarter" idx="10"/>
          </p:nvPr>
        </p:nvSpPr>
        <p:spPr/>
        <p:txBody>
          <a:bodyPr/>
          <a:lstStyle/>
          <a:p>
            <a:pPr>
              <a:defRPr/>
            </a:pPr>
            <a:fld id="{738661BD-4DDB-4E6B-9205-27091AA67938}" type="slidenum">
              <a:rPr lang="en-US" smtClean="0"/>
              <a:pPr>
                <a:defRPr/>
              </a:pPr>
              <a:t>33</a:t>
            </a:fld>
            <a:endParaRPr lang="en-US"/>
          </a:p>
        </p:txBody>
      </p:sp>
    </p:spTree>
    <p:extLst>
      <p:ext uri="{BB962C8B-B14F-4D97-AF65-F5344CB8AC3E}">
        <p14:creationId xmlns:p14="http://schemas.microsoft.com/office/powerpoint/2010/main" val="174578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738661BD-4DDB-4E6B-9205-27091AA67938}" type="slidenum">
              <a:rPr lang="en-US" smtClean="0"/>
              <a:pPr>
                <a:defRPr/>
              </a:pPr>
              <a:t>34</a:t>
            </a:fld>
            <a:endParaRPr lang="en-US"/>
          </a:p>
        </p:txBody>
      </p:sp>
    </p:spTree>
    <p:extLst>
      <p:ext uri="{BB962C8B-B14F-4D97-AF65-F5344CB8AC3E}">
        <p14:creationId xmlns:p14="http://schemas.microsoft.com/office/powerpoint/2010/main" val="881682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Sandy will lead this section on their plan update.</a:t>
            </a:r>
            <a:endParaRPr lang="en-US" dirty="0"/>
          </a:p>
        </p:txBody>
      </p:sp>
      <p:sp>
        <p:nvSpPr>
          <p:cNvPr id="4" name="Slide Number Placeholder 3"/>
          <p:cNvSpPr>
            <a:spLocks noGrp="1"/>
          </p:cNvSpPr>
          <p:nvPr>
            <p:ph type="sldNum" sz="quarter" idx="10"/>
          </p:nvPr>
        </p:nvSpPr>
        <p:spPr/>
        <p:txBody>
          <a:bodyPr/>
          <a:lstStyle/>
          <a:p>
            <a:pPr>
              <a:defRPr/>
            </a:pPr>
            <a:fld id="{738661BD-4DDB-4E6B-9205-27091AA67938}" type="slidenum">
              <a:rPr lang="en-US" smtClean="0"/>
              <a:pPr>
                <a:defRPr/>
              </a:pPr>
              <a:t>35</a:t>
            </a:fld>
            <a:endParaRPr lang="en-US"/>
          </a:p>
        </p:txBody>
      </p:sp>
    </p:spTree>
    <p:extLst>
      <p:ext uri="{BB962C8B-B14F-4D97-AF65-F5344CB8AC3E}">
        <p14:creationId xmlns:p14="http://schemas.microsoft.com/office/powerpoint/2010/main" val="1353007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43ACAF-4E4E-4796-AD1C-2AAF18141F63}" type="slidenum">
              <a:rPr lang="en-US" smtClean="0">
                <a:latin typeface="Arial" pitchFamily="34" charset="0"/>
              </a:rPr>
              <a:pPr/>
              <a:t>2</a:t>
            </a:fld>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738661BD-4DDB-4E6B-9205-27091AA67938}" type="slidenum">
              <a:rPr lang="en-US" smtClean="0"/>
              <a:pPr>
                <a:defRPr/>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In Risk MAP, FEMA’s new NFIP program, MAP stands for Mapping, Assessment (as in "risk assessment"), and Planning (as in “mitigation planning”).  Risk MAP is more than just an insurance rate map, it seeks to provide information about risk and support to communities that want to take action to reduce risk. </a:t>
            </a:r>
          </a:p>
          <a:p>
            <a:pPr lvl="0"/>
            <a:endParaRPr lang="en-US" dirty="0" smtClean="0"/>
          </a:p>
          <a:p>
            <a:r>
              <a:rPr lang="en-US" baseline="0" dirty="0" smtClean="0"/>
              <a:t>A big focus in Risk MAP is developing more resilient communities.  Let’s talk more about that…</a:t>
            </a:r>
            <a:br>
              <a:rPr lang="en-US" baseline="0" dirty="0" smtClean="0"/>
            </a:br>
            <a:endParaRPr lang="en-US" dirty="0"/>
          </a:p>
        </p:txBody>
      </p:sp>
      <p:sp>
        <p:nvSpPr>
          <p:cNvPr id="4" name="Slide Number Placeholder 3"/>
          <p:cNvSpPr>
            <a:spLocks noGrp="1"/>
          </p:cNvSpPr>
          <p:nvPr>
            <p:ph type="sldNum" sz="quarter" idx="10"/>
          </p:nvPr>
        </p:nvSpPr>
        <p:spPr/>
        <p:txBody>
          <a:bodyPr/>
          <a:lstStyle/>
          <a:p>
            <a:pPr>
              <a:defRPr/>
            </a:pPr>
            <a:fld id="{B7A5DEAF-9847-426A-98CF-1D4A7A8FF485}"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38661BD-4DDB-4E6B-9205-27091AA67938}" type="slidenum">
              <a:rPr lang="en-US" smtClean="0"/>
              <a:pPr>
                <a:defRPr/>
              </a:pPr>
              <a:t>5</a:t>
            </a:fld>
            <a:endParaRPr lang="en-US"/>
          </a:p>
        </p:txBody>
      </p:sp>
    </p:spTree>
    <p:extLst>
      <p:ext uri="{BB962C8B-B14F-4D97-AF65-F5344CB8AC3E}">
        <p14:creationId xmlns:p14="http://schemas.microsoft.com/office/powerpoint/2010/main" val="649051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The communities provided</a:t>
            </a:r>
            <a:r>
              <a:rPr lang="en-US" baseline="0" dirty="0" smtClean="0"/>
              <a:t> a list of areas of concern during our meetings last May</a:t>
            </a:r>
          </a:p>
          <a:p>
            <a:pPr marL="171450" indent="-171450">
              <a:buFont typeface="Arial" charset="0"/>
              <a:buChar char="•"/>
            </a:pPr>
            <a:r>
              <a:rPr lang="en-US" baseline="0" dirty="0" smtClean="0"/>
              <a:t>The highlighted areas represent some of the areas that FEMA</a:t>
            </a:r>
            <a:endParaRPr lang="en-US" dirty="0"/>
          </a:p>
        </p:txBody>
      </p:sp>
      <p:sp>
        <p:nvSpPr>
          <p:cNvPr id="4" name="Slide Number Placeholder 3"/>
          <p:cNvSpPr>
            <a:spLocks noGrp="1"/>
          </p:cNvSpPr>
          <p:nvPr>
            <p:ph type="sldNum" sz="quarter" idx="10"/>
          </p:nvPr>
        </p:nvSpPr>
        <p:spPr/>
        <p:txBody>
          <a:bodyPr/>
          <a:lstStyle/>
          <a:p>
            <a:pPr>
              <a:defRPr/>
            </a:pPr>
            <a:fld id="{738661BD-4DDB-4E6B-9205-27091AA67938}" type="slidenum">
              <a:rPr lang="en-US" smtClean="0"/>
              <a:pPr>
                <a:defRPr/>
              </a:pPr>
              <a:t>8</a:t>
            </a:fld>
            <a:endParaRPr lang="en-US"/>
          </a:p>
        </p:txBody>
      </p:sp>
    </p:spTree>
    <p:extLst>
      <p:ext uri="{BB962C8B-B14F-4D97-AF65-F5344CB8AC3E}">
        <p14:creationId xmlns:p14="http://schemas.microsoft.com/office/powerpoint/2010/main" val="4164192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First Pass Analysis provides an opportunity to review the models and data from the previous</a:t>
            </a:r>
            <a:r>
              <a:rPr lang="en-US" baseline="0" dirty="0" smtClean="0"/>
              <a:t> </a:t>
            </a:r>
            <a:r>
              <a:rPr lang="en-US" dirty="0" smtClean="0"/>
              <a:t>flood studies</a:t>
            </a:r>
            <a:r>
              <a:rPr lang="en-US" baseline="0" dirty="0" smtClean="0"/>
              <a:t> in the area to see how valid the old data/models are and what may change if a new flood study is conducted.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38661BD-4DDB-4E6B-9205-27091AA67938}" type="slidenum">
              <a:rPr lang="en-US" smtClean="0"/>
              <a:pPr>
                <a:defRPr/>
              </a:pPr>
              <a:t>11</a:t>
            </a:fld>
            <a:endParaRPr lang="en-US"/>
          </a:p>
        </p:txBody>
      </p:sp>
    </p:spTree>
    <p:extLst>
      <p:ext uri="{BB962C8B-B14F-4D97-AF65-F5344CB8AC3E}">
        <p14:creationId xmlns:p14="http://schemas.microsoft.com/office/powerpoint/2010/main" val="1301106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City of Spokane requested</a:t>
            </a:r>
            <a:r>
              <a:rPr lang="en-US" baseline="0" dirty="0" smtClean="0"/>
              <a:t> these products, but they are applicable to all communities in the watershed</a:t>
            </a:r>
          </a:p>
          <a:p>
            <a:pPr marL="171450" indent="-171450">
              <a:buFont typeface="Arial" charset="0"/>
              <a:buChar char="•"/>
            </a:pPr>
            <a:r>
              <a:rPr lang="en-US" baseline="0" dirty="0" smtClean="0"/>
              <a:t>Provide input so we can tailor them to your needs.</a:t>
            </a:r>
          </a:p>
          <a:p>
            <a:pPr marL="171450" indent="-171450">
              <a:buFont typeface="Arial" charset="0"/>
              <a:buChar char="•"/>
            </a:pPr>
            <a:r>
              <a:rPr lang="en-US" baseline="0" dirty="0" smtClean="0"/>
              <a:t>Word documents will provided in final draft so you can continue to edit and use them.</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38661BD-4DDB-4E6B-9205-27091AA67938}" type="slidenum">
              <a:rPr lang="en-US" smtClean="0"/>
              <a:pPr>
                <a:defRPr/>
              </a:pPr>
              <a:t>17</a:t>
            </a:fld>
            <a:endParaRPr lang="en-US"/>
          </a:p>
        </p:txBody>
      </p:sp>
    </p:spTree>
    <p:extLst>
      <p:ext uri="{BB962C8B-B14F-4D97-AF65-F5344CB8AC3E}">
        <p14:creationId xmlns:p14="http://schemas.microsoft.com/office/powerpoint/2010/main" val="4039932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38661BD-4DDB-4E6B-9205-27091AA67938}" type="slidenum">
              <a:rPr lang="en-US" smtClean="0"/>
              <a:pPr>
                <a:defRPr/>
              </a:pPr>
              <a:t>18</a:t>
            </a:fld>
            <a:endParaRPr lang="en-US"/>
          </a:p>
        </p:txBody>
      </p:sp>
    </p:spTree>
    <p:extLst>
      <p:ext uri="{BB962C8B-B14F-4D97-AF65-F5344CB8AC3E}">
        <p14:creationId xmlns:p14="http://schemas.microsoft.com/office/powerpoint/2010/main" val="2848359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Tamra, EQ Program</a:t>
            </a:r>
            <a:r>
              <a:rPr lang="en-US" baseline="0" dirty="0" smtClean="0"/>
              <a:t> Manager, will talk about the earthquake risk and current studies on their way for this area.</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38661BD-4DDB-4E6B-9205-27091AA67938}" type="slidenum">
              <a:rPr lang="en-US" smtClean="0"/>
              <a:pPr>
                <a:defRPr/>
              </a:pPr>
              <a:t>19</a:t>
            </a:fld>
            <a:endParaRPr lang="en-US"/>
          </a:p>
        </p:txBody>
      </p:sp>
    </p:spTree>
    <p:extLst>
      <p:ext uri="{BB962C8B-B14F-4D97-AF65-F5344CB8AC3E}">
        <p14:creationId xmlns:p14="http://schemas.microsoft.com/office/powerpoint/2010/main" val="2711186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5638800"/>
            <a:ext cx="6427788" cy="1219200"/>
          </a:xfrm>
          <a:prstGeom prst="rect">
            <a:avLst/>
          </a:prstGeom>
          <a:solidFill>
            <a:srgbClr val="EFEFF0"/>
          </a:solidFill>
          <a:ln w="9525">
            <a:noFill/>
            <a:miter lim="800000"/>
            <a:headEnd/>
            <a:tailEnd/>
          </a:ln>
          <a:effectLst/>
        </p:spPr>
        <p:txBody>
          <a:bodyPr wrap="none" anchor="ctr"/>
          <a:lstStyle/>
          <a:p>
            <a:pPr>
              <a:defRPr/>
            </a:pPr>
            <a:endParaRPr lang="en-US">
              <a:latin typeface="Arial" charset="0"/>
            </a:endParaRPr>
          </a:p>
        </p:txBody>
      </p:sp>
      <p:sp>
        <p:nvSpPr>
          <p:cNvPr id="5" name="Rectangle 2"/>
          <p:cNvSpPr>
            <a:spLocks noChangeArrowheads="1"/>
          </p:cNvSpPr>
          <p:nvPr userDrawn="1"/>
        </p:nvSpPr>
        <p:spPr bwMode="auto">
          <a:xfrm>
            <a:off x="0" y="0"/>
            <a:ext cx="9144000" cy="3657600"/>
          </a:xfrm>
          <a:prstGeom prst="rect">
            <a:avLst/>
          </a:prstGeom>
          <a:solidFill>
            <a:schemeClr val="accent1"/>
          </a:solidFill>
          <a:ln w="9525">
            <a:noFill/>
            <a:miter lim="800000"/>
            <a:headEnd/>
            <a:tailEnd/>
          </a:ln>
          <a:effectLst/>
        </p:spPr>
        <p:txBody>
          <a:bodyPr wrap="none" anchor="ctr"/>
          <a:lstStyle/>
          <a:p>
            <a:pPr>
              <a:defRPr/>
            </a:pPr>
            <a:endParaRPr lang="en-US">
              <a:latin typeface="Arial" charset="0"/>
            </a:endParaRPr>
          </a:p>
        </p:txBody>
      </p:sp>
      <p:grpSp>
        <p:nvGrpSpPr>
          <p:cNvPr id="6" name="Group 26"/>
          <p:cNvGrpSpPr>
            <a:grpSpLocks/>
          </p:cNvGrpSpPr>
          <p:nvPr userDrawn="1"/>
        </p:nvGrpSpPr>
        <p:grpSpPr bwMode="auto">
          <a:xfrm>
            <a:off x="6426200" y="5638800"/>
            <a:ext cx="2736850" cy="1219200"/>
            <a:chOff x="4048" y="3552"/>
            <a:chExt cx="1724" cy="768"/>
          </a:xfrm>
        </p:grpSpPr>
        <p:pic>
          <p:nvPicPr>
            <p:cNvPr id="7" name="Picture 24" descr="Cover graphic"/>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048" y="3552"/>
              <a:ext cx="1724" cy="768"/>
            </a:xfrm>
            <a:prstGeom prst="rect">
              <a:avLst/>
            </a:prstGeom>
            <a:noFill/>
            <a:ln w="9525">
              <a:noFill/>
              <a:miter lim="800000"/>
              <a:headEnd/>
              <a:tailEnd/>
            </a:ln>
          </p:spPr>
        </p:pic>
        <p:sp>
          <p:nvSpPr>
            <p:cNvPr id="8" name="Line 17"/>
            <p:cNvSpPr>
              <a:spLocks noChangeShapeType="1"/>
            </p:cNvSpPr>
            <p:nvPr userDrawn="1"/>
          </p:nvSpPr>
          <p:spPr bwMode="auto">
            <a:xfrm>
              <a:off x="4050" y="3554"/>
              <a:ext cx="0" cy="766"/>
            </a:xfrm>
            <a:prstGeom prst="line">
              <a:avLst/>
            </a:prstGeom>
            <a:noFill/>
            <a:ln w="22225">
              <a:solidFill>
                <a:schemeClr val="folHlink"/>
              </a:solidFill>
              <a:round/>
              <a:headEnd/>
              <a:tailEnd/>
            </a:ln>
            <a:effectLst/>
          </p:spPr>
          <p:txBody>
            <a:bodyPr/>
            <a:lstStyle/>
            <a:p>
              <a:pPr>
                <a:defRPr/>
              </a:pPr>
              <a:endParaRPr lang="en-US">
                <a:latin typeface="Arial" charset="0"/>
              </a:endParaRPr>
            </a:p>
          </p:txBody>
        </p:sp>
        <p:sp>
          <p:nvSpPr>
            <p:cNvPr id="9" name="Line 18"/>
            <p:cNvSpPr>
              <a:spLocks noChangeShapeType="1"/>
            </p:cNvSpPr>
            <p:nvPr userDrawn="1"/>
          </p:nvSpPr>
          <p:spPr bwMode="auto">
            <a:xfrm>
              <a:off x="5772" y="3554"/>
              <a:ext cx="0" cy="766"/>
            </a:xfrm>
            <a:prstGeom prst="line">
              <a:avLst/>
            </a:prstGeom>
            <a:noFill/>
            <a:ln w="22225">
              <a:solidFill>
                <a:schemeClr val="folHlink"/>
              </a:solidFill>
              <a:round/>
              <a:headEnd/>
              <a:tailEnd/>
            </a:ln>
            <a:effectLst/>
          </p:spPr>
          <p:txBody>
            <a:bodyPr/>
            <a:lstStyle/>
            <a:p>
              <a:pPr>
                <a:defRPr/>
              </a:pPr>
              <a:endParaRPr lang="en-US">
                <a:latin typeface="Arial" charset="0"/>
              </a:endParaRPr>
            </a:p>
          </p:txBody>
        </p:sp>
      </p:grpSp>
      <p:pic>
        <p:nvPicPr>
          <p:cNvPr id="10" name="Picture 21" descr="Fema logo reversed 33 percent"/>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27050" y="352425"/>
            <a:ext cx="1773238" cy="628650"/>
          </a:xfrm>
          <a:prstGeom prst="rect">
            <a:avLst/>
          </a:prstGeom>
          <a:noFill/>
          <a:ln w="9525">
            <a:noFill/>
            <a:miter lim="800000"/>
            <a:headEnd/>
            <a:tailEnd/>
          </a:ln>
        </p:spPr>
      </p:pic>
      <p:pic>
        <p:nvPicPr>
          <p:cNvPr id="11" name="Picture 22" descr="RiskMap type 42 percent"/>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25463" y="5935663"/>
            <a:ext cx="2070100" cy="619125"/>
          </a:xfrm>
          <a:prstGeom prst="rect">
            <a:avLst/>
          </a:prstGeom>
          <a:noFill/>
          <a:ln w="9525">
            <a:noFill/>
            <a:miter lim="800000"/>
            <a:headEnd/>
            <a:tailEnd/>
          </a:ln>
        </p:spPr>
      </p:pic>
      <p:sp>
        <p:nvSpPr>
          <p:cNvPr id="8196" name="Rectangle 4"/>
          <p:cNvSpPr>
            <a:spLocks noGrp="1" noChangeArrowheads="1"/>
          </p:cNvSpPr>
          <p:nvPr>
            <p:ph type="ctrTitle"/>
          </p:nvPr>
        </p:nvSpPr>
        <p:spPr>
          <a:xfrm>
            <a:off x="457200" y="990600"/>
            <a:ext cx="8229600" cy="2667000"/>
          </a:xfrm>
        </p:spPr>
        <p:txBody>
          <a:bodyPr bIns="228600"/>
          <a:lstStyle>
            <a:lvl1pPr>
              <a:defRPr sz="5800"/>
            </a:lvl1pPr>
          </a:lstStyle>
          <a:p>
            <a:r>
              <a:rPr lang="en-US"/>
              <a:t>Click to edit Master title style</a:t>
            </a:r>
          </a:p>
        </p:txBody>
      </p:sp>
      <p:sp>
        <p:nvSpPr>
          <p:cNvPr id="8197" name="Rectangle 5"/>
          <p:cNvSpPr>
            <a:spLocks noGrp="1" noChangeArrowheads="1"/>
          </p:cNvSpPr>
          <p:nvPr>
            <p:ph type="subTitle" idx="1"/>
          </p:nvPr>
        </p:nvSpPr>
        <p:spPr>
          <a:xfrm>
            <a:off x="457200" y="3657600"/>
            <a:ext cx="8229600" cy="1524000"/>
          </a:xfrm>
        </p:spPr>
        <p:txBody>
          <a:bodyPr lIns="100584" tIns="182880"/>
          <a:lstStyle>
            <a:lvl1pPr marL="0" indent="0">
              <a:lnSpc>
                <a:spcPct val="95000"/>
              </a:lnSpc>
              <a:spcBef>
                <a:spcPct val="0"/>
              </a:spcBef>
              <a:buFont typeface="Wingdings" pitchFamily="2" charset="2"/>
              <a:buNone/>
              <a:defRPr sz="2600">
                <a:solidFill>
                  <a:schemeClr val="bg2"/>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6038"/>
            <a:ext cx="2057400" cy="6235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6038"/>
            <a:ext cx="6019800" cy="6235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154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43025"/>
            <a:ext cx="4038600" cy="4938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3025"/>
            <a:ext cx="4038600" cy="4938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15411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3025"/>
            <a:ext cx="4038600" cy="4938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343025"/>
            <a:ext cx="4038600" cy="4938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154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43025"/>
            <a:ext cx="8229600" cy="4938713"/>
          </a:xfrm>
        </p:spPr>
        <p:txBody>
          <a:bodyPr/>
          <a:lstStyle/>
          <a:p>
            <a:pPr lvl="0"/>
            <a:endParaRPr lang="en-US" noProof="0"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2" descr="Q:\Design Catalog\Corporate Templates\Covers\abstract1.jpg"/>
          <p:cNvPicPr>
            <a:picLocks noChangeAspect="1" noChangeArrowheads="1"/>
          </p:cNvPicPr>
          <p:nvPr userDrawn="1"/>
        </p:nvPicPr>
        <p:blipFill>
          <a:blip r:embed="rId2" cstate="email"/>
          <a:stretch>
            <a:fillRect/>
          </a:stretch>
        </p:blipFill>
        <p:spPr bwMode="auto">
          <a:xfrm>
            <a:off x="-120594" y="0"/>
            <a:ext cx="9264594" cy="6858000"/>
          </a:xfrm>
          <a:prstGeom prst="rect">
            <a:avLst/>
          </a:prstGeom>
          <a:noFill/>
          <a:ln w="9525">
            <a:noFill/>
            <a:miter lim="800000"/>
            <a:headEnd/>
            <a:tailEnd/>
          </a:ln>
        </p:spPr>
      </p:pic>
      <p:sp>
        <p:nvSpPr>
          <p:cNvPr id="6" name="Rectangle 5"/>
          <p:cNvSpPr/>
          <p:nvPr userDrawn="1"/>
        </p:nvSpPr>
        <p:spPr>
          <a:xfrm>
            <a:off x="0" y="0"/>
            <a:ext cx="9144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7" name="Rectangle 6"/>
          <p:cNvSpPr/>
          <p:nvPr userDrawn="1"/>
        </p:nvSpPr>
        <p:spPr>
          <a:xfrm>
            <a:off x="0" y="0"/>
            <a:ext cx="9144000" cy="6858000"/>
          </a:xfrm>
          <a:prstGeom prst="rect">
            <a:avLst/>
          </a:prstGeom>
          <a:solidFill>
            <a:srgbClr val="0081C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grpSp>
        <p:nvGrpSpPr>
          <p:cNvPr id="36" name="Group 35"/>
          <p:cNvGrpSpPr/>
          <p:nvPr userDrawn="1"/>
        </p:nvGrpSpPr>
        <p:grpSpPr>
          <a:xfrm>
            <a:off x="0" y="-2"/>
            <a:ext cx="9164321" cy="6858004"/>
            <a:chOff x="0" y="-2"/>
            <a:chExt cx="9164321" cy="6858004"/>
          </a:xfrm>
        </p:grpSpPr>
        <p:cxnSp>
          <p:nvCxnSpPr>
            <p:cNvPr id="37" name="Straight Connector 36"/>
            <p:cNvCxnSpPr/>
            <p:nvPr/>
          </p:nvCxnSpPr>
          <p:spPr>
            <a:xfrm rot="16200000" flipH="1">
              <a:off x="-2092189" y="2181639"/>
              <a:ext cx="6858002" cy="2494724"/>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786850" y="2181639"/>
              <a:ext cx="6858002" cy="2494724"/>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518489" y="2181637"/>
              <a:ext cx="6858002" cy="2494724"/>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4393098" y="4750907"/>
              <a:ext cx="3081127" cy="1133057"/>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flipH="1">
              <a:off x="5408543" y="4470952"/>
              <a:ext cx="3498574" cy="1275521"/>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H="1">
              <a:off x="-1105396" y="4474761"/>
              <a:ext cx="3488635" cy="1277842"/>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6438538" y="4193177"/>
              <a:ext cx="3907970" cy="1421674"/>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6819900" y="1084580"/>
              <a:ext cx="3429001" cy="1259840"/>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0" y="2413591"/>
              <a:ext cx="9144000" cy="3327990"/>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499241" y="3710152"/>
              <a:ext cx="8644759" cy="3147849"/>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4093779" y="5013434"/>
              <a:ext cx="5050221" cy="1844567"/>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7667297" y="6327228"/>
              <a:ext cx="1476703" cy="530772"/>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0" y="3043491"/>
              <a:ext cx="3809098" cy="1389553"/>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0" y="1891862"/>
              <a:ext cx="3384331" cy="1232644"/>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0" y="735724"/>
              <a:ext cx="2963917" cy="1080243"/>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0" y="0"/>
              <a:ext cx="1397876" cy="517940"/>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7977352" y="2"/>
              <a:ext cx="604344" cy="199695"/>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8397766" y="1098334"/>
              <a:ext cx="746234" cy="268011"/>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userDrawn="1"/>
        </p:nvSpPr>
        <p:spPr>
          <a:xfrm>
            <a:off x="0" y="0"/>
            <a:ext cx="9144000" cy="1828800"/>
          </a:xfrm>
          <a:prstGeom prst="rect">
            <a:avLst/>
          </a:prstGeom>
          <a:gradFill>
            <a:gsLst>
              <a:gs pos="0">
                <a:srgbClr val="0081C6">
                  <a:alpha val="45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2" name="Text Placeholder 17"/>
          <p:cNvSpPr>
            <a:spLocks noGrp="1"/>
          </p:cNvSpPr>
          <p:nvPr>
            <p:ph type="body" sz="quarter" idx="13" hasCustomPrompt="1"/>
          </p:nvPr>
        </p:nvSpPr>
        <p:spPr>
          <a:xfrm>
            <a:off x="165820" y="0"/>
            <a:ext cx="6537960" cy="1380744"/>
          </a:xfrm>
        </p:spPr>
        <p:txBody>
          <a:bodyPr anchor="b">
            <a:normAutofit/>
          </a:bodyPr>
          <a:lstStyle>
            <a:lvl1pPr marL="0" indent="0">
              <a:lnSpc>
                <a:spcPts val="3000"/>
              </a:lnSpc>
              <a:buNone/>
              <a:defRPr sz="3600">
                <a:solidFill>
                  <a:schemeClr val="bg1"/>
                </a:solidFill>
              </a:defRPr>
            </a:lvl1pPr>
          </a:lstStyle>
          <a:p>
            <a:pPr lvl="0"/>
            <a:r>
              <a:rPr lang="en-US" dirty="0" smtClean="0"/>
              <a:t>Click to add title</a:t>
            </a:r>
          </a:p>
        </p:txBody>
      </p:sp>
      <p:sp>
        <p:nvSpPr>
          <p:cNvPr id="23" name="Text Placeholder 19"/>
          <p:cNvSpPr>
            <a:spLocks noGrp="1"/>
          </p:cNvSpPr>
          <p:nvPr>
            <p:ph type="body" sz="quarter" idx="14" hasCustomPrompt="1"/>
          </p:nvPr>
        </p:nvSpPr>
        <p:spPr>
          <a:xfrm>
            <a:off x="166688" y="1265388"/>
            <a:ext cx="6548437" cy="508000"/>
          </a:xfrm>
        </p:spPr>
        <p:txBody>
          <a:bodyPr anchor="b">
            <a:noAutofit/>
          </a:bodyPr>
          <a:lstStyle>
            <a:lvl1pPr marL="0" indent="0">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dirty="0" smtClean="0"/>
              <a:t>Click to add subtitle</a:t>
            </a:r>
          </a:p>
        </p:txBody>
      </p:sp>
      <p:sp>
        <p:nvSpPr>
          <p:cNvPr id="8" name="Rectangle 7"/>
          <p:cNvSpPr/>
          <p:nvPr userDrawn="1"/>
        </p:nvSpPr>
        <p:spPr>
          <a:xfrm>
            <a:off x="6702425" y="0"/>
            <a:ext cx="2441575" cy="6858000"/>
          </a:xfrm>
          <a:prstGeom prst="rect">
            <a:avLst/>
          </a:prstGeom>
          <a:gradFill>
            <a:gsLst>
              <a:gs pos="0">
                <a:srgbClr val="0081C6">
                  <a:alpha val="30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0" name="Rectangle 9"/>
          <p:cNvSpPr/>
          <p:nvPr userDrawn="1"/>
        </p:nvSpPr>
        <p:spPr>
          <a:xfrm>
            <a:off x="0" y="6461125"/>
            <a:ext cx="9144000" cy="396875"/>
          </a:xfrm>
          <a:prstGeom prst="rect">
            <a:avLst/>
          </a:prstGeom>
          <a:solidFill>
            <a:srgbClr val="00346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cxnSp>
        <p:nvCxnSpPr>
          <p:cNvPr id="15" name="Straight Connector 14"/>
          <p:cNvCxnSpPr/>
          <p:nvPr userDrawn="1"/>
        </p:nvCxnSpPr>
        <p:spPr>
          <a:xfrm>
            <a:off x="0" y="1822450"/>
            <a:ext cx="9144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 Placeholder 21"/>
          <p:cNvSpPr>
            <a:spLocks noGrp="1"/>
          </p:cNvSpPr>
          <p:nvPr>
            <p:ph type="body" sz="quarter" idx="15" hasCustomPrompt="1"/>
          </p:nvPr>
        </p:nvSpPr>
        <p:spPr>
          <a:xfrm>
            <a:off x="6743700" y="1501579"/>
            <a:ext cx="2317750" cy="267855"/>
          </a:xfrm>
        </p:spPr>
        <p:txBody>
          <a:bodyPr>
            <a:normAutofit/>
          </a:bodyPr>
          <a:lstStyle>
            <a:lvl1pPr>
              <a:buNone/>
              <a:defRPr sz="1200">
                <a:solidFill>
                  <a:schemeClr val="bg1"/>
                </a:solidFill>
              </a:defRPr>
            </a:lvl1pPr>
          </a:lstStyle>
          <a:p>
            <a:pPr lvl="0"/>
            <a:r>
              <a:rPr lang="en-US" dirty="0" smtClean="0"/>
              <a:t>Click to add date</a:t>
            </a:r>
          </a:p>
        </p:txBody>
      </p:sp>
      <p:sp>
        <p:nvSpPr>
          <p:cNvPr id="56" name="Text Placeholder 21"/>
          <p:cNvSpPr>
            <a:spLocks noGrp="1"/>
          </p:cNvSpPr>
          <p:nvPr>
            <p:ph type="body" sz="quarter" idx="16" hasCustomPrompt="1"/>
          </p:nvPr>
        </p:nvSpPr>
        <p:spPr>
          <a:xfrm>
            <a:off x="6743700" y="86440"/>
            <a:ext cx="2317750" cy="1386100"/>
          </a:xfrm>
        </p:spPr>
        <p:txBody>
          <a:bodyPr>
            <a:noAutofit/>
          </a:bodyPr>
          <a:lstStyle>
            <a:lvl1pPr marL="0" indent="0">
              <a:buNone/>
              <a:defRPr sz="1500" baseline="0">
                <a:solidFill>
                  <a:schemeClr val="bg1"/>
                </a:solidFill>
              </a:defRPr>
            </a:lvl1pPr>
          </a:lstStyle>
          <a:p>
            <a:pPr lvl="0"/>
            <a:r>
              <a:rPr lang="en-US" dirty="0" smtClean="0"/>
              <a:t>Click to add presenter(s) name, title and presentation type</a:t>
            </a:r>
          </a:p>
        </p:txBody>
      </p:sp>
      <p:sp>
        <p:nvSpPr>
          <p:cNvPr id="57" name="Rectangle 56"/>
          <p:cNvSpPr/>
          <p:nvPr userDrawn="1"/>
        </p:nvSpPr>
        <p:spPr>
          <a:xfrm>
            <a:off x="6707188" y="5688281"/>
            <a:ext cx="2436812" cy="7633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cxnSp>
        <p:nvCxnSpPr>
          <p:cNvPr id="12" name="Straight Connector 11"/>
          <p:cNvCxnSpPr/>
          <p:nvPr userDrawn="1"/>
        </p:nvCxnSpPr>
        <p:spPr>
          <a:xfrm>
            <a:off x="0" y="6456363"/>
            <a:ext cx="91440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3274219" y="3429794"/>
            <a:ext cx="685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oup 4"/>
          <p:cNvGrpSpPr>
            <a:grpSpLocks noChangeAspect="1"/>
          </p:cNvGrpSpPr>
          <p:nvPr userDrawn="1"/>
        </p:nvGrpSpPr>
        <p:grpSpPr bwMode="auto">
          <a:xfrm>
            <a:off x="6813550" y="5788025"/>
            <a:ext cx="1368425" cy="604838"/>
            <a:chOff x="4292" y="3646"/>
            <a:chExt cx="862" cy="381"/>
          </a:xfrm>
        </p:grpSpPr>
        <p:sp>
          <p:nvSpPr>
            <p:cNvPr id="3" name="AutoShape 3"/>
            <p:cNvSpPr>
              <a:spLocks noChangeAspect="1" noChangeArrowheads="1" noTextEdit="1"/>
            </p:cNvSpPr>
            <p:nvPr userDrawn="1"/>
          </p:nvSpPr>
          <p:spPr bwMode="auto">
            <a:xfrm>
              <a:off x="4292" y="3646"/>
              <a:ext cx="862" cy="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3399"/>
                </a:solidFill>
                <a:latin typeface="Arial" charset="0"/>
              </a:endParaRPr>
            </a:p>
          </p:txBody>
        </p:sp>
        <p:sp>
          <p:nvSpPr>
            <p:cNvPr id="4" name="Freeform 5"/>
            <p:cNvSpPr>
              <a:spLocks noEditPoints="1"/>
            </p:cNvSpPr>
            <p:nvPr userDrawn="1"/>
          </p:nvSpPr>
          <p:spPr bwMode="auto">
            <a:xfrm>
              <a:off x="4292" y="3646"/>
              <a:ext cx="586" cy="188"/>
            </a:xfrm>
            <a:custGeom>
              <a:avLst/>
              <a:gdLst/>
              <a:ahLst/>
              <a:cxnLst>
                <a:cxn ang="0">
                  <a:pos x="858" y="137"/>
                </a:cxn>
                <a:cxn ang="0">
                  <a:pos x="1059" y="137"/>
                </a:cxn>
                <a:cxn ang="0">
                  <a:pos x="1009" y="9"/>
                </a:cxn>
                <a:cxn ang="0">
                  <a:pos x="744" y="9"/>
                </a:cxn>
                <a:cxn ang="0">
                  <a:pos x="521" y="100"/>
                </a:cxn>
                <a:cxn ang="0">
                  <a:pos x="569" y="111"/>
                </a:cxn>
                <a:cxn ang="0">
                  <a:pos x="594" y="134"/>
                </a:cxn>
                <a:cxn ang="0">
                  <a:pos x="608" y="176"/>
                </a:cxn>
                <a:cxn ang="0">
                  <a:pos x="605" y="213"/>
                </a:cxn>
                <a:cxn ang="0">
                  <a:pos x="590" y="250"/>
                </a:cxn>
                <a:cxn ang="0">
                  <a:pos x="562" y="269"/>
                </a:cxn>
                <a:cxn ang="0">
                  <a:pos x="486" y="276"/>
                </a:cxn>
                <a:cxn ang="0">
                  <a:pos x="536" y="367"/>
                </a:cxn>
                <a:cxn ang="0">
                  <a:pos x="617" y="355"/>
                </a:cxn>
                <a:cxn ang="0">
                  <a:pos x="675" y="318"/>
                </a:cxn>
                <a:cxn ang="0">
                  <a:pos x="707" y="262"/>
                </a:cxn>
                <a:cxn ang="0">
                  <a:pos x="718" y="188"/>
                </a:cxn>
                <a:cxn ang="0">
                  <a:pos x="713" y="137"/>
                </a:cxn>
                <a:cxn ang="0">
                  <a:pos x="692" y="77"/>
                </a:cxn>
                <a:cxn ang="0">
                  <a:pos x="648" y="32"/>
                </a:cxn>
                <a:cxn ang="0">
                  <a:pos x="578" y="10"/>
                </a:cxn>
                <a:cxn ang="0">
                  <a:pos x="345" y="141"/>
                </a:cxn>
                <a:cxn ang="0">
                  <a:pos x="335" y="95"/>
                </a:cxn>
                <a:cxn ang="0">
                  <a:pos x="307" y="46"/>
                </a:cxn>
                <a:cxn ang="0">
                  <a:pos x="262" y="15"/>
                </a:cxn>
                <a:cxn ang="0">
                  <a:pos x="200" y="0"/>
                </a:cxn>
                <a:cxn ang="0">
                  <a:pos x="142" y="4"/>
                </a:cxn>
                <a:cxn ang="0">
                  <a:pos x="77" y="29"/>
                </a:cxn>
                <a:cxn ang="0">
                  <a:pos x="29" y="78"/>
                </a:cxn>
                <a:cxn ang="0">
                  <a:pos x="4" y="148"/>
                </a:cxn>
                <a:cxn ang="0">
                  <a:pos x="1" y="207"/>
                </a:cxn>
                <a:cxn ang="0">
                  <a:pos x="19" y="278"/>
                </a:cxn>
                <a:cxn ang="0">
                  <a:pos x="60" y="334"/>
                </a:cxn>
                <a:cxn ang="0">
                  <a:pos x="122" y="367"/>
                </a:cxn>
                <a:cxn ang="0">
                  <a:pos x="183" y="376"/>
                </a:cxn>
                <a:cxn ang="0">
                  <a:pos x="252" y="362"/>
                </a:cxn>
                <a:cxn ang="0">
                  <a:pos x="303" y="328"/>
                </a:cxn>
                <a:cxn ang="0">
                  <a:pos x="335" y="280"/>
                </a:cxn>
                <a:cxn ang="0">
                  <a:pos x="346" y="227"/>
                </a:cxn>
                <a:cxn ang="0">
                  <a:pos x="231" y="250"/>
                </a:cxn>
                <a:cxn ang="0">
                  <a:pos x="203" y="282"/>
                </a:cxn>
                <a:cxn ang="0">
                  <a:pos x="170" y="285"/>
                </a:cxn>
                <a:cxn ang="0">
                  <a:pos x="140" y="273"/>
                </a:cxn>
                <a:cxn ang="0">
                  <a:pos x="122" y="247"/>
                </a:cxn>
                <a:cxn ang="0">
                  <a:pos x="111" y="188"/>
                </a:cxn>
                <a:cxn ang="0">
                  <a:pos x="119" y="135"/>
                </a:cxn>
                <a:cxn ang="0">
                  <a:pos x="135" y="107"/>
                </a:cxn>
                <a:cxn ang="0">
                  <a:pos x="162" y="91"/>
                </a:cxn>
                <a:cxn ang="0">
                  <a:pos x="187" y="90"/>
                </a:cxn>
                <a:cxn ang="0">
                  <a:pos x="213" y="99"/>
                </a:cxn>
                <a:cxn ang="0">
                  <a:pos x="234" y="128"/>
                </a:cxn>
              </a:cxnLst>
              <a:rect l="0" t="0" r="r" b="b"/>
              <a:pathLst>
                <a:path w="1172" h="376">
                  <a:moveTo>
                    <a:pt x="744" y="367"/>
                  </a:moveTo>
                  <a:lnTo>
                    <a:pt x="856" y="367"/>
                  </a:lnTo>
                  <a:lnTo>
                    <a:pt x="856" y="137"/>
                  </a:lnTo>
                  <a:lnTo>
                    <a:pt x="858" y="137"/>
                  </a:lnTo>
                  <a:lnTo>
                    <a:pt x="907" y="367"/>
                  </a:lnTo>
                  <a:lnTo>
                    <a:pt x="1004" y="367"/>
                  </a:lnTo>
                  <a:lnTo>
                    <a:pt x="1057" y="137"/>
                  </a:lnTo>
                  <a:lnTo>
                    <a:pt x="1059" y="137"/>
                  </a:lnTo>
                  <a:lnTo>
                    <a:pt x="1059" y="322"/>
                  </a:lnTo>
                  <a:lnTo>
                    <a:pt x="1172" y="322"/>
                  </a:lnTo>
                  <a:lnTo>
                    <a:pt x="1172" y="9"/>
                  </a:lnTo>
                  <a:lnTo>
                    <a:pt x="1009" y="9"/>
                  </a:lnTo>
                  <a:lnTo>
                    <a:pt x="958" y="219"/>
                  </a:lnTo>
                  <a:lnTo>
                    <a:pt x="957" y="219"/>
                  </a:lnTo>
                  <a:lnTo>
                    <a:pt x="906" y="9"/>
                  </a:lnTo>
                  <a:lnTo>
                    <a:pt x="744" y="9"/>
                  </a:lnTo>
                  <a:lnTo>
                    <a:pt x="744" y="367"/>
                  </a:lnTo>
                  <a:close/>
                  <a:moveTo>
                    <a:pt x="486" y="100"/>
                  </a:moveTo>
                  <a:lnTo>
                    <a:pt x="521" y="100"/>
                  </a:lnTo>
                  <a:lnTo>
                    <a:pt x="521" y="100"/>
                  </a:lnTo>
                  <a:lnTo>
                    <a:pt x="536" y="101"/>
                  </a:lnTo>
                  <a:lnTo>
                    <a:pt x="548" y="102"/>
                  </a:lnTo>
                  <a:lnTo>
                    <a:pt x="559" y="106"/>
                  </a:lnTo>
                  <a:lnTo>
                    <a:pt x="569" y="111"/>
                  </a:lnTo>
                  <a:lnTo>
                    <a:pt x="577" y="116"/>
                  </a:lnTo>
                  <a:lnTo>
                    <a:pt x="584" y="122"/>
                  </a:lnTo>
                  <a:lnTo>
                    <a:pt x="589" y="128"/>
                  </a:lnTo>
                  <a:lnTo>
                    <a:pt x="594" y="134"/>
                  </a:lnTo>
                  <a:lnTo>
                    <a:pt x="599" y="141"/>
                  </a:lnTo>
                  <a:lnTo>
                    <a:pt x="601" y="149"/>
                  </a:lnTo>
                  <a:lnTo>
                    <a:pt x="606" y="163"/>
                  </a:lnTo>
                  <a:lnTo>
                    <a:pt x="608" y="176"/>
                  </a:lnTo>
                  <a:lnTo>
                    <a:pt x="609" y="185"/>
                  </a:lnTo>
                  <a:lnTo>
                    <a:pt x="609" y="185"/>
                  </a:lnTo>
                  <a:lnTo>
                    <a:pt x="608" y="199"/>
                  </a:lnTo>
                  <a:lnTo>
                    <a:pt x="605" y="213"/>
                  </a:lnTo>
                  <a:lnTo>
                    <a:pt x="601" y="229"/>
                  </a:lnTo>
                  <a:lnTo>
                    <a:pt x="598" y="237"/>
                  </a:lnTo>
                  <a:lnTo>
                    <a:pt x="594" y="243"/>
                  </a:lnTo>
                  <a:lnTo>
                    <a:pt x="590" y="250"/>
                  </a:lnTo>
                  <a:lnTo>
                    <a:pt x="584" y="256"/>
                  </a:lnTo>
                  <a:lnTo>
                    <a:pt x="578" y="261"/>
                  </a:lnTo>
                  <a:lnTo>
                    <a:pt x="571" y="266"/>
                  </a:lnTo>
                  <a:lnTo>
                    <a:pt x="562" y="269"/>
                  </a:lnTo>
                  <a:lnTo>
                    <a:pt x="553" y="273"/>
                  </a:lnTo>
                  <a:lnTo>
                    <a:pt x="542" y="274"/>
                  </a:lnTo>
                  <a:lnTo>
                    <a:pt x="530" y="276"/>
                  </a:lnTo>
                  <a:lnTo>
                    <a:pt x="486" y="276"/>
                  </a:lnTo>
                  <a:lnTo>
                    <a:pt x="486" y="100"/>
                  </a:lnTo>
                  <a:close/>
                  <a:moveTo>
                    <a:pt x="375" y="367"/>
                  </a:moveTo>
                  <a:lnTo>
                    <a:pt x="536" y="367"/>
                  </a:lnTo>
                  <a:lnTo>
                    <a:pt x="536" y="367"/>
                  </a:lnTo>
                  <a:lnTo>
                    <a:pt x="558" y="367"/>
                  </a:lnTo>
                  <a:lnTo>
                    <a:pt x="580" y="365"/>
                  </a:lnTo>
                  <a:lnTo>
                    <a:pt x="599" y="360"/>
                  </a:lnTo>
                  <a:lnTo>
                    <a:pt x="617" y="355"/>
                  </a:lnTo>
                  <a:lnTo>
                    <a:pt x="633" y="347"/>
                  </a:lnTo>
                  <a:lnTo>
                    <a:pt x="649" y="339"/>
                  </a:lnTo>
                  <a:lnTo>
                    <a:pt x="662" y="329"/>
                  </a:lnTo>
                  <a:lnTo>
                    <a:pt x="675" y="318"/>
                  </a:lnTo>
                  <a:lnTo>
                    <a:pt x="684" y="306"/>
                  </a:lnTo>
                  <a:lnTo>
                    <a:pt x="694" y="293"/>
                  </a:lnTo>
                  <a:lnTo>
                    <a:pt x="701" y="278"/>
                  </a:lnTo>
                  <a:lnTo>
                    <a:pt x="707" y="262"/>
                  </a:lnTo>
                  <a:lnTo>
                    <a:pt x="712" y="245"/>
                  </a:lnTo>
                  <a:lnTo>
                    <a:pt x="716" y="227"/>
                  </a:lnTo>
                  <a:lnTo>
                    <a:pt x="718" y="207"/>
                  </a:lnTo>
                  <a:lnTo>
                    <a:pt x="718" y="188"/>
                  </a:lnTo>
                  <a:lnTo>
                    <a:pt x="718" y="188"/>
                  </a:lnTo>
                  <a:lnTo>
                    <a:pt x="718" y="171"/>
                  </a:lnTo>
                  <a:lnTo>
                    <a:pt x="717" y="154"/>
                  </a:lnTo>
                  <a:lnTo>
                    <a:pt x="713" y="137"/>
                  </a:lnTo>
                  <a:lnTo>
                    <a:pt x="710" y="121"/>
                  </a:lnTo>
                  <a:lnTo>
                    <a:pt x="705" y="106"/>
                  </a:lnTo>
                  <a:lnTo>
                    <a:pt x="699" y="90"/>
                  </a:lnTo>
                  <a:lnTo>
                    <a:pt x="692" y="77"/>
                  </a:lnTo>
                  <a:lnTo>
                    <a:pt x="683" y="63"/>
                  </a:lnTo>
                  <a:lnTo>
                    <a:pt x="672" y="51"/>
                  </a:lnTo>
                  <a:lnTo>
                    <a:pt x="661" y="41"/>
                  </a:lnTo>
                  <a:lnTo>
                    <a:pt x="648" y="32"/>
                  </a:lnTo>
                  <a:lnTo>
                    <a:pt x="633" y="23"/>
                  </a:lnTo>
                  <a:lnTo>
                    <a:pt x="616" y="17"/>
                  </a:lnTo>
                  <a:lnTo>
                    <a:pt x="598" y="12"/>
                  </a:lnTo>
                  <a:lnTo>
                    <a:pt x="578" y="10"/>
                  </a:lnTo>
                  <a:lnTo>
                    <a:pt x="556" y="9"/>
                  </a:lnTo>
                  <a:lnTo>
                    <a:pt x="375" y="9"/>
                  </a:lnTo>
                  <a:lnTo>
                    <a:pt x="375" y="367"/>
                  </a:lnTo>
                  <a:close/>
                  <a:moveTo>
                    <a:pt x="345" y="141"/>
                  </a:moveTo>
                  <a:lnTo>
                    <a:pt x="345" y="141"/>
                  </a:lnTo>
                  <a:lnTo>
                    <a:pt x="342" y="126"/>
                  </a:lnTo>
                  <a:lnTo>
                    <a:pt x="338" y="110"/>
                  </a:lnTo>
                  <a:lnTo>
                    <a:pt x="335" y="95"/>
                  </a:lnTo>
                  <a:lnTo>
                    <a:pt x="329" y="82"/>
                  </a:lnTo>
                  <a:lnTo>
                    <a:pt x="323" y="69"/>
                  </a:lnTo>
                  <a:lnTo>
                    <a:pt x="315" y="57"/>
                  </a:lnTo>
                  <a:lnTo>
                    <a:pt x="307" y="46"/>
                  </a:lnTo>
                  <a:lnTo>
                    <a:pt x="297" y="38"/>
                  </a:lnTo>
                  <a:lnTo>
                    <a:pt x="286" y="29"/>
                  </a:lnTo>
                  <a:lnTo>
                    <a:pt x="274" y="21"/>
                  </a:lnTo>
                  <a:lnTo>
                    <a:pt x="262" y="15"/>
                  </a:lnTo>
                  <a:lnTo>
                    <a:pt x="248" y="10"/>
                  </a:lnTo>
                  <a:lnTo>
                    <a:pt x="233" y="5"/>
                  </a:lnTo>
                  <a:lnTo>
                    <a:pt x="217" y="2"/>
                  </a:lnTo>
                  <a:lnTo>
                    <a:pt x="200" y="0"/>
                  </a:lnTo>
                  <a:lnTo>
                    <a:pt x="183" y="0"/>
                  </a:lnTo>
                  <a:lnTo>
                    <a:pt x="183" y="0"/>
                  </a:lnTo>
                  <a:lnTo>
                    <a:pt x="162" y="0"/>
                  </a:lnTo>
                  <a:lnTo>
                    <a:pt x="142" y="4"/>
                  </a:lnTo>
                  <a:lnTo>
                    <a:pt x="124" y="7"/>
                  </a:lnTo>
                  <a:lnTo>
                    <a:pt x="107" y="13"/>
                  </a:lnTo>
                  <a:lnTo>
                    <a:pt x="91" y="21"/>
                  </a:lnTo>
                  <a:lnTo>
                    <a:pt x="77" y="29"/>
                  </a:lnTo>
                  <a:lnTo>
                    <a:pt x="62" y="40"/>
                  </a:lnTo>
                  <a:lnTo>
                    <a:pt x="50" y="51"/>
                  </a:lnTo>
                  <a:lnTo>
                    <a:pt x="39" y="65"/>
                  </a:lnTo>
                  <a:lnTo>
                    <a:pt x="29" y="78"/>
                  </a:lnTo>
                  <a:lnTo>
                    <a:pt x="21" y="94"/>
                  </a:lnTo>
                  <a:lnTo>
                    <a:pt x="13" y="111"/>
                  </a:lnTo>
                  <a:lnTo>
                    <a:pt x="7" y="128"/>
                  </a:lnTo>
                  <a:lnTo>
                    <a:pt x="4" y="148"/>
                  </a:lnTo>
                  <a:lnTo>
                    <a:pt x="1" y="167"/>
                  </a:lnTo>
                  <a:lnTo>
                    <a:pt x="0" y="188"/>
                  </a:lnTo>
                  <a:lnTo>
                    <a:pt x="0" y="188"/>
                  </a:lnTo>
                  <a:lnTo>
                    <a:pt x="1" y="207"/>
                  </a:lnTo>
                  <a:lnTo>
                    <a:pt x="4" y="227"/>
                  </a:lnTo>
                  <a:lnTo>
                    <a:pt x="7" y="245"/>
                  </a:lnTo>
                  <a:lnTo>
                    <a:pt x="12" y="262"/>
                  </a:lnTo>
                  <a:lnTo>
                    <a:pt x="19" y="278"/>
                  </a:lnTo>
                  <a:lnTo>
                    <a:pt x="27" y="294"/>
                  </a:lnTo>
                  <a:lnTo>
                    <a:pt x="37" y="308"/>
                  </a:lnTo>
                  <a:lnTo>
                    <a:pt x="47" y="322"/>
                  </a:lnTo>
                  <a:lnTo>
                    <a:pt x="60" y="334"/>
                  </a:lnTo>
                  <a:lnTo>
                    <a:pt x="74" y="344"/>
                  </a:lnTo>
                  <a:lnTo>
                    <a:pt x="89" y="354"/>
                  </a:lnTo>
                  <a:lnTo>
                    <a:pt x="105" y="361"/>
                  </a:lnTo>
                  <a:lnTo>
                    <a:pt x="122" y="367"/>
                  </a:lnTo>
                  <a:lnTo>
                    <a:pt x="141" y="372"/>
                  </a:lnTo>
                  <a:lnTo>
                    <a:pt x="161" y="374"/>
                  </a:lnTo>
                  <a:lnTo>
                    <a:pt x="183" y="376"/>
                  </a:lnTo>
                  <a:lnTo>
                    <a:pt x="183" y="376"/>
                  </a:lnTo>
                  <a:lnTo>
                    <a:pt x="201" y="376"/>
                  </a:lnTo>
                  <a:lnTo>
                    <a:pt x="219" y="372"/>
                  </a:lnTo>
                  <a:lnTo>
                    <a:pt x="236" y="368"/>
                  </a:lnTo>
                  <a:lnTo>
                    <a:pt x="252" y="362"/>
                  </a:lnTo>
                  <a:lnTo>
                    <a:pt x="267" y="356"/>
                  </a:lnTo>
                  <a:lnTo>
                    <a:pt x="280" y="347"/>
                  </a:lnTo>
                  <a:lnTo>
                    <a:pt x="292" y="339"/>
                  </a:lnTo>
                  <a:lnTo>
                    <a:pt x="303" y="328"/>
                  </a:lnTo>
                  <a:lnTo>
                    <a:pt x="313" y="317"/>
                  </a:lnTo>
                  <a:lnTo>
                    <a:pt x="321" y="306"/>
                  </a:lnTo>
                  <a:lnTo>
                    <a:pt x="329" y="293"/>
                  </a:lnTo>
                  <a:lnTo>
                    <a:pt x="335" y="280"/>
                  </a:lnTo>
                  <a:lnTo>
                    <a:pt x="340" y="267"/>
                  </a:lnTo>
                  <a:lnTo>
                    <a:pt x="343" y="254"/>
                  </a:lnTo>
                  <a:lnTo>
                    <a:pt x="346" y="240"/>
                  </a:lnTo>
                  <a:lnTo>
                    <a:pt x="346" y="227"/>
                  </a:lnTo>
                  <a:lnTo>
                    <a:pt x="237" y="227"/>
                  </a:lnTo>
                  <a:lnTo>
                    <a:pt x="237" y="227"/>
                  </a:lnTo>
                  <a:lnTo>
                    <a:pt x="235" y="239"/>
                  </a:lnTo>
                  <a:lnTo>
                    <a:pt x="231" y="250"/>
                  </a:lnTo>
                  <a:lnTo>
                    <a:pt x="226" y="260"/>
                  </a:lnTo>
                  <a:lnTo>
                    <a:pt x="220" y="269"/>
                  </a:lnTo>
                  <a:lnTo>
                    <a:pt x="212" y="277"/>
                  </a:lnTo>
                  <a:lnTo>
                    <a:pt x="203" y="282"/>
                  </a:lnTo>
                  <a:lnTo>
                    <a:pt x="192" y="285"/>
                  </a:lnTo>
                  <a:lnTo>
                    <a:pt x="179" y="287"/>
                  </a:lnTo>
                  <a:lnTo>
                    <a:pt x="179" y="287"/>
                  </a:lnTo>
                  <a:lnTo>
                    <a:pt x="170" y="285"/>
                  </a:lnTo>
                  <a:lnTo>
                    <a:pt x="162" y="284"/>
                  </a:lnTo>
                  <a:lnTo>
                    <a:pt x="153" y="282"/>
                  </a:lnTo>
                  <a:lnTo>
                    <a:pt x="147" y="278"/>
                  </a:lnTo>
                  <a:lnTo>
                    <a:pt x="140" y="273"/>
                  </a:lnTo>
                  <a:lnTo>
                    <a:pt x="135" y="268"/>
                  </a:lnTo>
                  <a:lnTo>
                    <a:pt x="130" y="262"/>
                  </a:lnTo>
                  <a:lnTo>
                    <a:pt x="125" y="255"/>
                  </a:lnTo>
                  <a:lnTo>
                    <a:pt x="122" y="247"/>
                  </a:lnTo>
                  <a:lnTo>
                    <a:pt x="119" y="240"/>
                  </a:lnTo>
                  <a:lnTo>
                    <a:pt x="114" y="223"/>
                  </a:lnTo>
                  <a:lnTo>
                    <a:pt x="112" y="206"/>
                  </a:lnTo>
                  <a:lnTo>
                    <a:pt x="111" y="188"/>
                  </a:lnTo>
                  <a:lnTo>
                    <a:pt x="111" y="188"/>
                  </a:lnTo>
                  <a:lnTo>
                    <a:pt x="112" y="169"/>
                  </a:lnTo>
                  <a:lnTo>
                    <a:pt x="114" y="152"/>
                  </a:lnTo>
                  <a:lnTo>
                    <a:pt x="119" y="135"/>
                  </a:lnTo>
                  <a:lnTo>
                    <a:pt x="122" y="128"/>
                  </a:lnTo>
                  <a:lnTo>
                    <a:pt x="125" y="121"/>
                  </a:lnTo>
                  <a:lnTo>
                    <a:pt x="130" y="113"/>
                  </a:lnTo>
                  <a:lnTo>
                    <a:pt x="135" y="107"/>
                  </a:lnTo>
                  <a:lnTo>
                    <a:pt x="140" y="102"/>
                  </a:lnTo>
                  <a:lnTo>
                    <a:pt x="147" y="98"/>
                  </a:lnTo>
                  <a:lnTo>
                    <a:pt x="153" y="94"/>
                  </a:lnTo>
                  <a:lnTo>
                    <a:pt x="162" y="91"/>
                  </a:lnTo>
                  <a:lnTo>
                    <a:pt x="170" y="90"/>
                  </a:lnTo>
                  <a:lnTo>
                    <a:pt x="179" y="89"/>
                  </a:lnTo>
                  <a:lnTo>
                    <a:pt x="179" y="89"/>
                  </a:lnTo>
                  <a:lnTo>
                    <a:pt x="187" y="90"/>
                  </a:lnTo>
                  <a:lnTo>
                    <a:pt x="195" y="91"/>
                  </a:lnTo>
                  <a:lnTo>
                    <a:pt x="201" y="93"/>
                  </a:lnTo>
                  <a:lnTo>
                    <a:pt x="207" y="95"/>
                  </a:lnTo>
                  <a:lnTo>
                    <a:pt x="213" y="99"/>
                  </a:lnTo>
                  <a:lnTo>
                    <a:pt x="217" y="102"/>
                  </a:lnTo>
                  <a:lnTo>
                    <a:pt x="224" y="111"/>
                  </a:lnTo>
                  <a:lnTo>
                    <a:pt x="230" y="119"/>
                  </a:lnTo>
                  <a:lnTo>
                    <a:pt x="234" y="128"/>
                  </a:lnTo>
                  <a:lnTo>
                    <a:pt x="236" y="137"/>
                  </a:lnTo>
                  <a:lnTo>
                    <a:pt x="237" y="141"/>
                  </a:lnTo>
                  <a:lnTo>
                    <a:pt x="345" y="14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3399"/>
                </a:solidFill>
                <a:latin typeface="Arial" charset="0"/>
              </a:endParaRPr>
            </a:p>
          </p:txBody>
        </p:sp>
        <p:sp>
          <p:nvSpPr>
            <p:cNvPr id="4102" name="Rectangle 6"/>
            <p:cNvSpPr>
              <a:spLocks noChangeArrowheads="1"/>
            </p:cNvSpPr>
            <p:nvPr userDrawn="1"/>
          </p:nvSpPr>
          <p:spPr bwMode="auto">
            <a:xfrm>
              <a:off x="4822" y="3869"/>
              <a:ext cx="56" cy="15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3399"/>
                </a:solidFill>
                <a:latin typeface="Arial" charset="0"/>
              </a:endParaRPr>
            </a:p>
          </p:txBody>
        </p:sp>
        <p:sp>
          <p:nvSpPr>
            <p:cNvPr id="4103" name="Freeform 7"/>
            <p:cNvSpPr>
              <a:spLocks/>
            </p:cNvSpPr>
            <p:nvPr userDrawn="1"/>
          </p:nvSpPr>
          <p:spPr bwMode="auto">
            <a:xfrm>
              <a:off x="4553" y="3865"/>
              <a:ext cx="249" cy="155"/>
            </a:xfrm>
            <a:custGeom>
              <a:avLst/>
              <a:gdLst/>
              <a:ahLst/>
              <a:cxnLst>
                <a:cxn ang="0">
                  <a:pos x="115" y="309"/>
                </a:cxn>
                <a:cxn ang="0">
                  <a:pos x="115" y="146"/>
                </a:cxn>
                <a:cxn ang="0">
                  <a:pos x="117" y="124"/>
                </a:cxn>
                <a:cxn ang="0">
                  <a:pos x="124" y="107"/>
                </a:cxn>
                <a:cxn ang="0">
                  <a:pos x="135" y="96"/>
                </a:cxn>
                <a:cxn ang="0">
                  <a:pos x="155" y="91"/>
                </a:cxn>
                <a:cxn ang="0">
                  <a:pos x="166" y="92"/>
                </a:cxn>
                <a:cxn ang="0">
                  <a:pos x="182" y="101"/>
                </a:cxn>
                <a:cxn ang="0">
                  <a:pos x="189" y="117"/>
                </a:cxn>
                <a:cxn ang="0">
                  <a:pos x="192" y="135"/>
                </a:cxn>
                <a:cxn ang="0">
                  <a:pos x="192" y="309"/>
                </a:cxn>
                <a:cxn ang="0">
                  <a:pos x="307" y="146"/>
                </a:cxn>
                <a:cxn ang="0">
                  <a:pos x="308" y="135"/>
                </a:cxn>
                <a:cxn ang="0">
                  <a:pos x="312" y="116"/>
                </a:cxn>
                <a:cxn ang="0">
                  <a:pos x="322" y="101"/>
                </a:cxn>
                <a:cxn ang="0">
                  <a:pos x="336" y="92"/>
                </a:cxn>
                <a:cxn ang="0">
                  <a:pos x="347" y="91"/>
                </a:cxn>
                <a:cxn ang="0">
                  <a:pos x="368" y="96"/>
                </a:cxn>
                <a:cxn ang="0">
                  <a:pos x="379" y="108"/>
                </a:cxn>
                <a:cxn ang="0">
                  <a:pos x="384" y="125"/>
                </a:cxn>
                <a:cxn ang="0">
                  <a:pos x="385" y="146"/>
                </a:cxn>
                <a:cxn ang="0">
                  <a:pos x="499" y="309"/>
                </a:cxn>
                <a:cxn ang="0">
                  <a:pos x="499" y="102"/>
                </a:cxn>
                <a:cxn ang="0">
                  <a:pos x="497" y="74"/>
                </a:cxn>
                <a:cxn ang="0">
                  <a:pos x="492" y="57"/>
                </a:cxn>
                <a:cxn ang="0">
                  <a:pos x="482" y="40"/>
                </a:cxn>
                <a:cxn ang="0">
                  <a:pos x="470" y="25"/>
                </a:cxn>
                <a:cxn ang="0">
                  <a:pos x="454" y="13"/>
                </a:cxn>
                <a:cxn ang="0">
                  <a:pos x="435" y="5"/>
                </a:cxn>
                <a:cxn ang="0">
                  <a:pos x="410" y="0"/>
                </a:cxn>
                <a:cxn ang="0">
                  <a:pos x="396" y="0"/>
                </a:cxn>
                <a:cxn ang="0">
                  <a:pos x="370" y="1"/>
                </a:cxn>
                <a:cxn ang="0">
                  <a:pos x="348" y="6"/>
                </a:cxn>
                <a:cxn ang="0">
                  <a:pos x="331" y="13"/>
                </a:cxn>
                <a:cxn ang="0">
                  <a:pos x="308" y="30"/>
                </a:cxn>
                <a:cxn ang="0">
                  <a:pos x="294" y="47"/>
                </a:cxn>
                <a:cxn ang="0">
                  <a:pos x="286" y="36"/>
                </a:cxn>
                <a:cxn ang="0">
                  <a:pos x="269" y="18"/>
                </a:cxn>
                <a:cxn ang="0">
                  <a:pos x="247" y="7"/>
                </a:cxn>
                <a:cxn ang="0">
                  <a:pos x="224" y="0"/>
                </a:cxn>
                <a:cxn ang="0">
                  <a:pos x="211" y="0"/>
                </a:cxn>
                <a:cxn ang="0">
                  <a:pos x="182" y="2"/>
                </a:cxn>
                <a:cxn ang="0">
                  <a:pos x="155" y="11"/>
                </a:cxn>
                <a:cxn ang="0">
                  <a:pos x="132" y="25"/>
                </a:cxn>
                <a:cxn ang="0">
                  <a:pos x="112" y="47"/>
                </a:cxn>
                <a:cxn ang="0">
                  <a:pos x="111" y="7"/>
                </a:cxn>
                <a:cxn ang="0">
                  <a:pos x="0" y="309"/>
                </a:cxn>
              </a:cxnLst>
              <a:rect l="0" t="0" r="r" b="b"/>
              <a:pathLst>
                <a:path w="499" h="309">
                  <a:moveTo>
                    <a:pt x="0" y="309"/>
                  </a:moveTo>
                  <a:lnTo>
                    <a:pt x="115" y="309"/>
                  </a:lnTo>
                  <a:lnTo>
                    <a:pt x="115" y="146"/>
                  </a:lnTo>
                  <a:lnTo>
                    <a:pt x="115" y="146"/>
                  </a:lnTo>
                  <a:lnTo>
                    <a:pt x="116" y="135"/>
                  </a:lnTo>
                  <a:lnTo>
                    <a:pt x="117" y="124"/>
                  </a:lnTo>
                  <a:lnTo>
                    <a:pt x="119" y="116"/>
                  </a:lnTo>
                  <a:lnTo>
                    <a:pt x="124" y="107"/>
                  </a:lnTo>
                  <a:lnTo>
                    <a:pt x="129" y="101"/>
                  </a:lnTo>
                  <a:lnTo>
                    <a:pt x="135" y="96"/>
                  </a:lnTo>
                  <a:lnTo>
                    <a:pt x="144" y="92"/>
                  </a:lnTo>
                  <a:lnTo>
                    <a:pt x="155" y="91"/>
                  </a:lnTo>
                  <a:lnTo>
                    <a:pt x="155" y="91"/>
                  </a:lnTo>
                  <a:lnTo>
                    <a:pt x="166" y="92"/>
                  </a:lnTo>
                  <a:lnTo>
                    <a:pt x="175" y="96"/>
                  </a:lnTo>
                  <a:lnTo>
                    <a:pt x="182" y="101"/>
                  </a:lnTo>
                  <a:lnTo>
                    <a:pt x="186" y="108"/>
                  </a:lnTo>
                  <a:lnTo>
                    <a:pt x="189" y="117"/>
                  </a:lnTo>
                  <a:lnTo>
                    <a:pt x="191" y="125"/>
                  </a:lnTo>
                  <a:lnTo>
                    <a:pt x="192" y="135"/>
                  </a:lnTo>
                  <a:lnTo>
                    <a:pt x="192" y="146"/>
                  </a:lnTo>
                  <a:lnTo>
                    <a:pt x="192" y="309"/>
                  </a:lnTo>
                  <a:lnTo>
                    <a:pt x="307" y="309"/>
                  </a:lnTo>
                  <a:lnTo>
                    <a:pt x="307" y="146"/>
                  </a:lnTo>
                  <a:lnTo>
                    <a:pt x="307" y="146"/>
                  </a:lnTo>
                  <a:lnTo>
                    <a:pt x="308" y="135"/>
                  </a:lnTo>
                  <a:lnTo>
                    <a:pt x="309" y="124"/>
                  </a:lnTo>
                  <a:lnTo>
                    <a:pt x="312" y="116"/>
                  </a:lnTo>
                  <a:lnTo>
                    <a:pt x="317" y="107"/>
                  </a:lnTo>
                  <a:lnTo>
                    <a:pt x="322" y="101"/>
                  </a:lnTo>
                  <a:lnTo>
                    <a:pt x="328" y="96"/>
                  </a:lnTo>
                  <a:lnTo>
                    <a:pt x="336" y="92"/>
                  </a:lnTo>
                  <a:lnTo>
                    <a:pt x="347" y="91"/>
                  </a:lnTo>
                  <a:lnTo>
                    <a:pt x="347" y="91"/>
                  </a:lnTo>
                  <a:lnTo>
                    <a:pt x="358" y="92"/>
                  </a:lnTo>
                  <a:lnTo>
                    <a:pt x="368" y="96"/>
                  </a:lnTo>
                  <a:lnTo>
                    <a:pt x="374" y="101"/>
                  </a:lnTo>
                  <a:lnTo>
                    <a:pt x="379" y="108"/>
                  </a:lnTo>
                  <a:lnTo>
                    <a:pt x="381" y="117"/>
                  </a:lnTo>
                  <a:lnTo>
                    <a:pt x="384" y="125"/>
                  </a:lnTo>
                  <a:lnTo>
                    <a:pt x="385" y="135"/>
                  </a:lnTo>
                  <a:lnTo>
                    <a:pt x="385" y="146"/>
                  </a:lnTo>
                  <a:lnTo>
                    <a:pt x="385" y="309"/>
                  </a:lnTo>
                  <a:lnTo>
                    <a:pt x="499" y="309"/>
                  </a:lnTo>
                  <a:lnTo>
                    <a:pt x="499" y="102"/>
                  </a:lnTo>
                  <a:lnTo>
                    <a:pt x="499" y="102"/>
                  </a:lnTo>
                  <a:lnTo>
                    <a:pt x="498" y="84"/>
                  </a:lnTo>
                  <a:lnTo>
                    <a:pt x="497" y="74"/>
                  </a:lnTo>
                  <a:lnTo>
                    <a:pt x="494" y="66"/>
                  </a:lnTo>
                  <a:lnTo>
                    <a:pt x="492" y="57"/>
                  </a:lnTo>
                  <a:lnTo>
                    <a:pt x="487" y="48"/>
                  </a:lnTo>
                  <a:lnTo>
                    <a:pt x="482" y="40"/>
                  </a:lnTo>
                  <a:lnTo>
                    <a:pt x="477" y="33"/>
                  </a:lnTo>
                  <a:lnTo>
                    <a:pt x="470" y="25"/>
                  </a:lnTo>
                  <a:lnTo>
                    <a:pt x="463" y="19"/>
                  </a:lnTo>
                  <a:lnTo>
                    <a:pt x="454" y="13"/>
                  </a:lnTo>
                  <a:lnTo>
                    <a:pt x="444" y="8"/>
                  </a:lnTo>
                  <a:lnTo>
                    <a:pt x="435" y="5"/>
                  </a:lnTo>
                  <a:lnTo>
                    <a:pt x="423" y="2"/>
                  </a:lnTo>
                  <a:lnTo>
                    <a:pt x="410" y="0"/>
                  </a:lnTo>
                  <a:lnTo>
                    <a:pt x="396" y="0"/>
                  </a:lnTo>
                  <a:lnTo>
                    <a:pt x="396" y="0"/>
                  </a:lnTo>
                  <a:lnTo>
                    <a:pt x="382" y="0"/>
                  </a:lnTo>
                  <a:lnTo>
                    <a:pt x="370" y="1"/>
                  </a:lnTo>
                  <a:lnTo>
                    <a:pt x="359" y="3"/>
                  </a:lnTo>
                  <a:lnTo>
                    <a:pt x="348" y="6"/>
                  </a:lnTo>
                  <a:lnTo>
                    <a:pt x="340" y="9"/>
                  </a:lnTo>
                  <a:lnTo>
                    <a:pt x="331" y="13"/>
                  </a:lnTo>
                  <a:lnTo>
                    <a:pt x="318" y="22"/>
                  </a:lnTo>
                  <a:lnTo>
                    <a:pt x="308" y="30"/>
                  </a:lnTo>
                  <a:lnTo>
                    <a:pt x="301" y="37"/>
                  </a:lnTo>
                  <a:lnTo>
                    <a:pt x="294" y="47"/>
                  </a:lnTo>
                  <a:lnTo>
                    <a:pt x="294" y="47"/>
                  </a:lnTo>
                  <a:lnTo>
                    <a:pt x="286" y="36"/>
                  </a:lnTo>
                  <a:lnTo>
                    <a:pt x="279" y="27"/>
                  </a:lnTo>
                  <a:lnTo>
                    <a:pt x="269" y="18"/>
                  </a:lnTo>
                  <a:lnTo>
                    <a:pt x="259" y="12"/>
                  </a:lnTo>
                  <a:lnTo>
                    <a:pt x="247" y="7"/>
                  </a:lnTo>
                  <a:lnTo>
                    <a:pt x="236" y="2"/>
                  </a:lnTo>
                  <a:lnTo>
                    <a:pt x="224" y="0"/>
                  </a:lnTo>
                  <a:lnTo>
                    <a:pt x="211" y="0"/>
                  </a:lnTo>
                  <a:lnTo>
                    <a:pt x="211" y="0"/>
                  </a:lnTo>
                  <a:lnTo>
                    <a:pt x="196" y="0"/>
                  </a:lnTo>
                  <a:lnTo>
                    <a:pt x="182" y="2"/>
                  </a:lnTo>
                  <a:lnTo>
                    <a:pt x="168" y="6"/>
                  </a:lnTo>
                  <a:lnTo>
                    <a:pt x="155" y="11"/>
                  </a:lnTo>
                  <a:lnTo>
                    <a:pt x="143" y="17"/>
                  </a:lnTo>
                  <a:lnTo>
                    <a:pt x="132" y="25"/>
                  </a:lnTo>
                  <a:lnTo>
                    <a:pt x="122" y="35"/>
                  </a:lnTo>
                  <a:lnTo>
                    <a:pt x="112" y="47"/>
                  </a:lnTo>
                  <a:lnTo>
                    <a:pt x="111" y="47"/>
                  </a:lnTo>
                  <a:lnTo>
                    <a:pt x="111" y="7"/>
                  </a:lnTo>
                  <a:lnTo>
                    <a:pt x="0" y="7"/>
                  </a:lnTo>
                  <a:lnTo>
                    <a:pt x="0" y="30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3399"/>
                </a:solidFill>
                <a:latin typeface="Arial" charset="0"/>
              </a:endParaRPr>
            </a:p>
          </p:txBody>
        </p:sp>
        <p:sp>
          <p:nvSpPr>
            <p:cNvPr id="4104" name="Freeform 8"/>
            <p:cNvSpPr>
              <a:spLocks/>
            </p:cNvSpPr>
            <p:nvPr userDrawn="1"/>
          </p:nvSpPr>
          <p:spPr bwMode="auto">
            <a:xfrm>
              <a:off x="4374" y="3837"/>
              <a:ext cx="165" cy="190"/>
            </a:xfrm>
            <a:custGeom>
              <a:avLst/>
              <a:gdLst/>
              <a:ahLst/>
              <a:cxnLst>
                <a:cxn ang="0">
                  <a:pos x="322" y="97"/>
                </a:cxn>
                <a:cxn ang="0">
                  <a:pos x="307" y="57"/>
                </a:cxn>
                <a:cxn ang="0">
                  <a:pos x="280" y="29"/>
                </a:cxn>
                <a:cxn ang="0">
                  <a:pos x="244" y="12"/>
                </a:cxn>
                <a:cxn ang="0">
                  <a:pos x="203" y="2"/>
                </a:cxn>
                <a:cxn ang="0">
                  <a:pos x="163" y="0"/>
                </a:cxn>
                <a:cxn ang="0">
                  <a:pos x="111" y="4"/>
                </a:cxn>
                <a:cxn ang="0">
                  <a:pos x="73" y="17"/>
                </a:cxn>
                <a:cxn ang="0">
                  <a:pos x="39" y="39"/>
                </a:cxn>
                <a:cxn ang="0">
                  <a:pos x="17" y="70"/>
                </a:cxn>
                <a:cxn ang="0">
                  <a:pos x="7" y="115"/>
                </a:cxn>
                <a:cxn ang="0">
                  <a:pos x="10" y="137"/>
                </a:cxn>
                <a:cxn ang="0">
                  <a:pos x="20" y="165"/>
                </a:cxn>
                <a:cxn ang="0">
                  <a:pos x="39" y="189"/>
                </a:cxn>
                <a:cxn ang="0">
                  <a:pos x="68" y="207"/>
                </a:cxn>
                <a:cxn ang="0">
                  <a:pos x="109" y="222"/>
                </a:cxn>
                <a:cxn ang="0">
                  <a:pos x="178" y="236"/>
                </a:cxn>
                <a:cxn ang="0">
                  <a:pos x="205" y="248"/>
                </a:cxn>
                <a:cxn ang="0">
                  <a:pos x="212" y="267"/>
                </a:cxn>
                <a:cxn ang="0">
                  <a:pos x="207" y="280"/>
                </a:cxn>
                <a:cxn ang="0">
                  <a:pos x="190" y="291"/>
                </a:cxn>
                <a:cxn ang="0">
                  <a:pos x="169" y="295"/>
                </a:cxn>
                <a:cxn ang="0">
                  <a:pos x="141" y="289"/>
                </a:cxn>
                <a:cxn ang="0">
                  <a:pos x="129" y="278"/>
                </a:cxn>
                <a:cxn ang="0">
                  <a:pos x="121" y="252"/>
                </a:cxn>
                <a:cxn ang="0">
                  <a:pos x="1" y="269"/>
                </a:cxn>
                <a:cxn ang="0">
                  <a:pos x="16" y="312"/>
                </a:cxn>
                <a:cxn ang="0">
                  <a:pos x="43" y="343"/>
                </a:cxn>
                <a:cxn ang="0">
                  <a:pos x="79" y="364"/>
                </a:cxn>
                <a:cxn ang="0">
                  <a:pos x="121" y="376"/>
                </a:cxn>
                <a:cxn ang="0">
                  <a:pos x="165" y="380"/>
                </a:cxn>
                <a:cxn ang="0">
                  <a:pos x="210" y="376"/>
                </a:cxn>
                <a:cxn ang="0">
                  <a:pos x="252" y="365"/>
                </a:cxn>
                <a:cxn ang="0">
                  <a:pos x="290" y="346"/>
                </a:cxn>
                <a:cxn ang="0">
                  <a:pos x="317" y="314"/>
                </a:cxn>
                <a:cxn ang="0">
                  <a:pos x="331" y="270"/>
                </a:cxn>
                <a:cxn ang="0">
                  <a:pos x="331" y="241"/>
                </a:cxn>
                <a:cxn ang="0">
                  <a:pos x="325" y="213"/>
                </a:cxn>
                <a:cxn ang="0">
                  <a:pos x="313" y="191"/>
                </a:cxn>
                <a:cxn ang="0">
                  <a:pos x="283" y="164"/>
                </a:cxn>
                <a:cxn ang="0">
                  <a:pos x="253" y="151"/>
                </a:cxn>
                <a:cxn ang="0">
                  <a:pos x="190" y="135"/>
                </a:cxn>
                <a:cxn ang="0">
                  <a:pos x="143" y="123"/>
                </a:cxn>
                <a:cxn ang="0">
                  <a:pos x="133" y="117"/>
                </a:cxn>
                <a:cxn ang="0">
                  <a:pos x="128" y="104"/>
                </a:cxn>
                <a:cxn ang="0">
                  <a:pos x="135" y="85"/>
                </a:cxn>
                <a:cxn ang="0">
                  <a:pos x="154" y="78"/>
                </a:cxn>
                <a:cxn ang="0">
                  <a:pos x="174" y="78"/>
                </a:cxn>
                <a:cxn ang="0">
                  <a:pos x="194" y="87"/>
                </a:cxn>
                <a:cxn ang="0">
                  <a:pos x="205" y="98"/>
                </a:cxn>
                <a:cxn ang="0">
                  <a:pos x="323" y="114"/>
                </a:cxn>
              </a:cxnLst>
              <a:rect l="0" t="0" r="r" b="b"/>
              <a:pathLst>
                <a:path w="331" h="380">
                  <a:moveTo>
                    <a:pt x="323" y="114"/>
                  </a:moveTo>
                  <a:lnTo>
                    <a:pt x="323" y="114"/>
                  </a:lnTo>
                  <a:lnTo>
                    <a:pt x="322" y="97"/>
                  </a:lnTo>
                  <a:lnTo>
                    <a:pt x="318" y="83"/>
                  </a:lnTo>
                  <a:lnTo>
                    <a:pt x="313" y="69"/>
                  </a:lnTo>
                  <a:lnTo>
                    <a:pt x="307" y="57"/>
                  </a:lnTo>
                  <a:lnTo>
                    <a:pt x="298" y="47"/>
                  </a:lnTo>
                  <a:lnTo>
                    <a:pt x="290" y="37"/>
                  </a:lnTo>
                  <a:lnTo>
                    <a:pt x="280" y="29"/>
                  </a:lnTo>
                  <a:lnTo>
                    <a:pt x="268" y="23"/>
                  </a:lnTo>
                  <a:lnTo>
                    <a:pt x="257" y="17"/>
                  </a:lnTo>
                  <a:lnTo>
                    <a:pt x="244" y="12"/>
                  </a:lnTo>
                  <a:lnTo>
                    <a:pt x="231" y="8"/>
                  </a:lnTo>
                  <a:lnTo>
                    <a:pt x="218" y="4"/>
                  </a:lnTo>
                  <a:lnTo>
                    <a:pt x="203" y="2"/>
                  </a:lnTo>
                  <a:lnTo>
                    <a:pt x="190" y="1"/>
                  </a:lnTo>
                  <a:lnTo>
                    <a:pt x="163" y="0"/>
                  </a:lnTo>
                  <a:lnTo>
                    <a:pt x="163" y="0"/>
                  </a:lnTo>
                  <a:lnTo>
                    <a:pt x="138" y="1"/>
                  </a:lnTo>
                  <a:lnTo>
                    <a:pt x="124" y="3"/>
                  </a:lnTo>
                  <a:lnTo>
                    <a:pt x="111" y="4"/>
                  </a:lnTo>
                  <a:lnTo>
                    <a:pt x="98" y="8"/>
                  </a:lnTo>
                  <a:lnTo>
                    <a:pt x="85" y="12"/>
                  </a:lnTo>
                  <a:lnTo>
                    <a:pt x="73" y="17"/>
                  </a:lnTo>
                  <a:lnTo>
                    <a:pt x="61" y="23"/>
                  </a:lnTo>
                  <a:lnTo>
                    <a:pt x="50" y="30"/>
                  </a:lnTo>
                  <a:lnTo>
                    <a:pt x="39" y="39"/>
                  </a:lnTo>
                  <a:lnTo>
                    <a:pt x="31" y="48"/>
                  </a:lnTo>
                  <a:lnTo>
                    <a:pt x="23" y="58"/>
                  </a:lnTo>
                  <a:lnTo>
                    <a:pt x="17" y="70"/>
                  </a:lnTo>
                  <a:lnTo>
                    <a:pt x="12" y="84"/>
                  </a:lnTo>
                  <a:lnTo>
                    <a:pt x="9" y="98"/>
                  </a:lnTo>
                  <a:lnTo>
                    <a:pt x="7" y="115"/>
                  </a:lnTo>
                  <a:lnTo>
                    <a:pt x="7" y="115"/>
                  </a:lnTo>
                  <a:lnTo>
                    <a:pt x="9" y="126"/>
                  </a:lnTo>
                  <a:lnTo>
                    <a:pt x="10" y="137"/>
                  </a:lnTo>
                  <a:lnTo>
                    <a:pt x="12" y="147"/>
                  </a:lnTo>
                  <a:lnTo>
                    <a:pt x="16" y="157"/>
                  </a:lnTo>
                  <a:lnTo>
                    <a:pt x="20" y="165"/>
                  </a:lnTo>
                  <a:lnTo>
                    <a:pt x="26" y="174"/>
                  </a:lnTo>
                  <a:lnTo>
                    <a:pt x="32" y="181"/>
                  </a:lnTo>
                  <a:lnTo>
                    <a:pt x="39" y="189"/>
                  </a:lnTo>
                  <a:lnTo>
                    <a:pt x="48" y="195"/>
                  </a:lnTo>
                  <a:lnTo>
                    <a:pt x="57" y="201"/>
                  </a:lnTo>
                  <a:lnTo>
                    <a:pt x="68" y="207"/>
                  </a:lnTo>
                  <a:lnTo>
                    <a:pt x="81" y="212"/>
                  </a:lnTo>
                  <a:lnTo>
                    <a:pt x="94" y="217"/>
                  </a:lnTo>
                  <a:lnTo>
                    <a:pt x="109" y="222"/>
                  </a:lnTo>
                  <a:lnTo>
                    <a:pt x="143" y="229"/>
                  </a:lnTo>
                  <a:lnTo>
                    <a:pt x="143" y="229"/>
                  </a:lnTo>
                  <a:lnTo>
                    <a:pt x="178" y="236"/>
                  </a:lnTo>
                  <a:lnTo>
                    <a:pt x="190" y="240"/>
                  </a:lnTo>
                  <a:lnTo>
                    <a:pt x="199" y="243"/>
                  </a:lnTo>
                  <a:lnTo>
                    <a:pt x="205" y="248"/>
                  </a:lnTo>
                  <a:lnTo>
                    <a:pt x="208" y="253"/>
                  </a:lnTo>
                  <a:lnTo>
                    <a:pt x="211" y="259"/>
                  </a:lnTo>
                  <a:lnTo>
                    <a:pt x="212" y="267"/>
                  </a:lnTo>
                  <a:lnTo>
                    <a:pt x="212" y="267"/>
                  </a:lnTo>
                  <a:lnTo>
                    <a:pt x="211" y="274"/>
                  </a:lnTo>
                  <a:lnTo>
                    <a:pt x="207" y="280"/>
                  </a:lnTo>
                  <a:lnTo>
                    <a:pt x="202" y="285"/>
                  </a:lnTo>
                  <a:lnTo>
                    <a:pt x="196" y="289"/>
                  </a:lnTo>
                  <a:lnTo>
                    <a:pt x="190" y="291"/>
                  </a:lnTo>
                  <a:lnTo>
                    <a:pt x="183" y="293"/>
                  </a:lnTo>
                  <a:lnTo>
                    <a:pt x="169" y="295"/>
                  </a:lnTo>
                  <a:lnTo>
                    <a:pt x="169" y="295"/>
                  </a:lnTo>
                  <a:lnTo>
                    <a:pt x="158" y="293"/>
                  </a:lnTo>
                  <a:lnTo>
                    <a:pt x="149" y="292"/>
                  </a:lnTo>
                  <a:lnTo>
                    <a:pt x="141" y="289"/>
                  </a:lnTo>
                  <a:lnTo>
                    <a:pt x="135" y="285"/>
                  </a:lnTo>
                  <a:lnTo>
                    <a:pt x="135" y="285"/>
                  </a:lnTo>
                  <a:lnTo>
                    <a:pt x="129" y="278"/>
                  </a:lnTo>
                  <a:lnTo>
                    <a:pt x="124" y="269"/>
                  </a:lnTo>
                  <a:lnTo>
                    <a:pt x="122" y="262"/>
                  </a:lnTo>
                  <a:lnTo>
                    <a:pt x="121" y="252"/>
                  </a:lnTo>
                  <a:lnTo>
                    <a:pt x="0" y="252"/>
                  </a:lnTo>
                  <a:lnTo>
                    <a:pt x="0" y="252"/>
                  </a:lnTo>
                  <a:lnTo>
                    <a:pt x="1" y="269"/>
                  </a:lnTo>
                  <a:lnTo>
                    <a:pt x="5" y="285"/>
                  </a:lnTo>
                  <a:lnTo>
                    <a:pt x="10" y="298"/>
                  </a:lnTo>
                  <a:lnTo>
                    <a:pt x="16" y="312"/>
                  </a:lnTo>
                  <a:lnTo>
                    <a:pt x="23" y="323"/>
                  </a:lnTo>
                  <a:lnTo>
                    <a:pt x="33" y="334"/>
                  </a:lnTo>
                  <a:lnTo>
                    <a:pt x="43" y="343"/>
                  </a:lnTo>
                  <a:lnTo>
                    <a:pt x="54" y="351"/>
                  </a:lnTo>
                  <a:lnTo>
                    <a:pt x="66" y="358"/>
                  </a:lnTo>
                  <a:lnTo>
                    <a:pt x="79" y="364"/>
                  </a:lnTo>
                  <a:lnTo>
                    <a:pt x="93" y="369"/>
                  </a:lnTo>
                  <a:lnTo>
                    <a:pt x="106" y="373"/>
                  </a:lnTo>
                  <a:lnTo>
                    <a:pt x="121" y="376"/>
                  </a:lnTo>
                  <a:lnTo>
                    <a:pt x="135" y="378"/>
                  </a:lnTo>
                  <a:lnTo>
                    <a:pt x="150" y="379"/>
                  </a:lnTo>
                  <a:lnTo>
                    <a:pt x="165" y="380"/>
                  </a:lnTo>
                  <a:lnTo>
                    <a:pt x="165" y="380"/>
                  </a:lnTo>
                  <a:lnTo>
                    <a:pt x="195" y="379"/>
                  </a:lnTo>
                  <a:lnTo>
                    <a:pt x="210" y="376"/>
                  </a:lnTo>
                  <a:lnTo>
                    <a:pt x="224" y="374"/>
                  </a:lnTo>
                  <a:lnTo>
                    <a:pt x="239" y="370"/>
                  </a:lnTo>
                  <a:lnTo>
                    <a:pt x="252" y="365"/>
                  </a:lnTo>
                  <a:lnTo>
                    <a:pt x="266" y="360"/>
                  </a:lnTo>
                  <a:lnTo>
                    <a:pt x="278" y="353"/>
                  </a:lnTo>
                  <a:lnTo>
                    <a:pt x="290" y="346"/>
                  </a:lnTo>
                  <a:lnTo>
                    <a:pt x="300" y="336"/>
                  </a:lnTo>
                  <a:lnTo>
                    <a:pt x="309" y="326"/>
                  </a:lnTo>
                  <a:lnTo>
                    <a:pt x="317" y="314"/>
                  </a:lnTo>
                  <a:lnTo>
                    <a:pt x="323" y="301"/>
                  </a:lnTo>
                  <a:lnTo>
                    <a:pt x="328" y="286"/>
                  </a:lnTo>
                  <a:lnTo>
                    <a:pt x="331" y="270"/>
                  </a:lnTo>
                  <a:lnTo>
                    <a:pt x="331" y="252"/>
                  </a:lnTo>
                  <a:lnTo>
                    <a:pt x="331" y="252"/>
                  </a:lnTo>
                  <a:lnTo>
                    <a:pt x="331" y="241"/>
                  </a:lnTo>
                  <a:lnTo>
                    <a:pt x="330" y="231"/>
                  </a:lnTo>
                  <a:lnTo>
                    <a:pt x="328" y="223"/>
                  </a:lnTo>
                  <a:lnTo>
                    <a:pt x="325" y="213"/>
                  </a:lnTo>
                  <a:lnTo>
                    <a:pt x="322" y="206"/>
                  </a:lnTo>
                  <a:lnTo>
                    <a:pt x="318" y="198"/>
                  </a:lnTo>
                  <a:lnTo>
                    <a:pt x="313" y="191"/>
                  </a:lnTo>
                  <a:lnTo>
                    <a:pt x="308" y="185"/>
                  </a:lnTo>
                  <a:lnTo>
                    <a:pt x="296" y="174"/>
                  </a:lnTo>
                  <a:lnTo>
                    <a:pt x="283" y="164"/>
                  </a:lnTo>
                  <a:lnTo>
                    <a:pt x="269" y="157"/>
                  </a:lnTo>
                  <a:lnTo>
                    <a:pt x="253" y="151"/>
                  </a:lnTo>
                  <a:lnTo>
                    <a:pt x="253" y="151"/>
                  </a:lnTo>
                  <a:lnTo>
                    <a:pt x="238" y="146"/>
                  </a:lnTo>
                  <a:lnTo>
                    <a:pt x="222" y="142"/>
                  </a:lnTo>
                  <a:lnTo>
                    <a:pt x="190" y="135"/>
                  </a:lnTo>
                  <a:lnTo>
                    <a:pt x="163" y="130"/>
                  </a:lnTo>
                  <a:lnTo>
                    <a:pt x="152" y="126"/>
                  </a:lnTo>
                  <a:lnTo>
                    <a:pt x="143" y="123"/>
                  </a:lnTo>
                  <a:lnTo>
                    <a:pt x="143" y="123"/>
                  </a:lnTo>
                  <a:lnTo>
                    <a:pt x="138" y="120"/>
                  </a:lnTo>
                  <a:lnTo>
                    <a:pt x="133" y="117"/>
                  </a:lnTo>
                  <a:lnTo>
                    <a:pt x="129" y="112"/>
                  </a:lnTo>
                  <a:lnTo>
                    <a:pt x="128" y="104"/>
                  </a:lnTo>
                  <a:lnTo>
                    <a:pt x="128" y="104"/>
                  </a:lnTo>
                  <a:lnTo>
                    <a:pt x="129" y="96"/>
                  </a:lnTo>
                  <a:lnTo>
                    <a:pt x="132" y="90"/>
                  </a:lnTo>
                  <a:lnTo>
                    <a:pt x="135" y="85"/>
                  </a:lnTo>
                  <a:lnTo>
                    <a:pt x="140" y="81"/>
                  </a:lnTo>
                  <a:lnTo>
                    <a:pt x="146" y="79"/>
                  </a:lnTo>
                  <a:lnTo>
                    <a:pt x="154" y="78"/>
                  </a:lnTo>
                  <a:lnTo>
                    <a:pt x="167" y="76"/>
                  </a:lnTo>
                  <a:lnTo>
                    <a:pt x="167" y="76"/>
                  </a:lnTo>
                  <a:lnTo>
                    <a:pt x="174" y="78"/>
                  </a:lnTo>
                  <a:lnTo>
                    <a:pt x="182" y="79"/>
                  </a:lnTo>
                  <a:lnTo>
                    <a:pt x="188" y="83"/>
                  </a:lnTo>
                  <a:lnTo>
                    <a:pt x="194" y="87"/>
                  </a:lnTo>
                  <a:lnTo>
                    <a:pt x="194" y="87"/>
                  </a:lnTo>
                  <a:lnTo>
                    <a:pt x="200" y="92"/>
                  </a:lnTo>
                  <a:lnTo>
                    <a:pt x="205" y="98"/>
                  </a:lnTo>
                  <a:lnTo>
                    <a:pt x="207" y="106"/>
                  </a:lnTo>
                  <a:lnTo>
                    <a:pt x="208" y="114"/>
                  </a:lnTo>
                  <a:lnTo>
                    <a:pt x="323" y="1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3399"/>
                </a:solidFill>
                <a:latin typeface="Arial" charset="0"/>
              </a:endParaRPr>
            </a:p>
          </p:txBody>
        </p:sp>
        <p:sp>
          <p:nvSpPr>
            <p:cNvPr id="4105" name="Freeform 9"/>
            <p:cNvSpPr>
              <a:spLocks/>
            </p:cNvSpPr>
            <p:nvPr userDrawn="1"/>
          </p:nvSpPr>
          <p:spPr bwMode="auto">
            <a:xfrm>
              <a:off x="4998" y="3809"/>
              <a:ext cx="156" cy="211"/>
            </a:xfrm>
            <a:custGeom>
              <a:avLst/>
              <a:gdLst/>
              <a:ahLst/>
              <a:cxnLst>
                <a:cxn ang="0">
                  <a:pos x="0" y="423"/>
                </a:cxn>
                <a:cxn ang="0">
                  <a:pos x="117" y="423"/>
                </a:cxn>
                <a:cxn ang="0">
                  <a:pos x="117" y="276"/>
                </a:cxn>
                <a:cxn ang="0">
                  <a:pos x="117" y="276"/>
                </a:cxn>
                <a:cxn ang="0">
                  <a:pos x="117" y="258"/>
                </a:cxn>
                <a:cxn ang="0">
                  <a:pos x="120" y="241"/>
                </a:cxn>
                <a:cxn ang="0">
                  <a:pos x="125" y="229"/>
                </a:cxn>
                <a:cxn ang="0">
                  <a:pos x="127" y="224"/>
                </a:cxn>
                <a:cxn ang="0">
                  <a:pos x="129" y="219"/>
                </a:cxn>
                <a:cxn ang="0">
                  <a:pos x="129" y="219"/>
                </a:cxn>
                <a:cxn ang="0">
                  <a:pos x="134" y="213"/>
                </a:cxn>
                <a:cxn ang="0">
                  <a:pos x="142" y="208"/>
                </a:cxn>
                <a:cxn ang="0">
                  <a:pos x="149" y="204"/>
                </a:cxn>
                <a:cxn ang="0">
                  <a:pos x="156" y="203"/>
                </a:cxn>
                <a:cxn ang="0">
                  <a:pos x="156" y="203"/>
                </a:cxn>
                <a:cxn ang="0">
                  <a:pos x="166" y="203"/>
                </a:cxn>
                <a:cxn ang="0">
                  <a:pos x="173" y="206"/>
                </a:cxn>
                <a:cxn ang="0">
                  <a:pos x="179" y="209"/>
                </a:cxn>
                <a:cxn ang="0">
                  <a:pos x="185" y="215"/>
                </a:cxn>
                <a:cxn ang="0">
                  <a:pos x="185" y="215"/>
                </a:cxn>
                <a:cxn ang="0">
                  <a:pos x="190" y="221"/>
                </a:cxn>
                <a:cxn ang="0">
                  <a:pos x="193" y="231"/>
                </a:cxn>
                <a:cxn ang="0">
                  <a:pos x="195" y="242"/>
                </a:cxn>
                <a:cxn ang="0">
                  <a:pos x="195" y="256"/>
                </a:cxn>
                <a:cxn ang="0">
                  <a:pos x="195" y="423"/>
                </a:cxn>
                <a:cxn ang="0">
                  <a:pos x="312" y="423"/>
                </a:cxn>
                <a:cxn ang="0">
                  <a:pos x="312" y="230"/>
                </a:cxn>
                <a:cxn ang="0">
                  <a:pos x="312" y="230"/>
                </a:cxn>
                <a:cxn ang="0">
                  <a:pos x="312" y="215"/>
                </a:cxn>
                <a:cxn ang="0">
                  <a:pos x="311" y="202"/>
                </a:cxn>
                <a:cxn ang="0">
                  <a:pos x="308" y="189"/>
                </a:cxn>
                <a:cxn ang="0">
                  <a:pos x="306" y="178"/>
                </a:cxn>
                <a:cxn ang="0">
                  <a:pos x="301" y="167"/>
                </a:cxn>
                <a:cxn ang="0">
                  <a:pos x="297" y="157"/>
                </a:cxn>
                <a:cxn ang="0">
                  <a:pos x="291" y="148"/>
                </a:cxn>
                <a:cxn ang="0">
                  <a:pos x="285" y="141"/>
                </a:cxn>
                <a:cxn ang="0">
                  <a:pos x="285" y="141"/>
                </a:cxn>
                <a:cxn ang="0">
                  <a:pos x="278" y="134"/>
                </a:cxn>
                <a:cxn ang="0">
                  <a:pos x="271" y="129"/>
                </a:cxn>
                <a:cxn ang="0">
                  <a:pos x="262" y="124"/>
                </a:cxn>
                <a:cxn ang="0">
                  <a:pos x="252" y="119"/>
                </a:cxn>
                <a:cxn ang="0">
                  <a:pos x="243" y="117"/>
                </a:cxn>
                <a:cxn ang="0">
                  <a:pos x="233" y="114"/>
                </a:cxn>
                <a:cxn ang="0">
                  <a:pos x="222" y="113"/>
                </a:cxn>
                <a:cxn ang="0">
                  <a:pos x="211" y="112"/>
                </a:cxn>
                <a:cxn ang="0">
                  <a:pos x="211" y="112"/>
                </a:cxn>
                <a:cxn ang="0">
                  <a:pos x="196" y="113"/>
                </a:cxn>
                <a:cxn ang="0">
                  <a:pos x="183" y="114"/>
                </a:cxn>
                <a:cxn ang="0">
                  <a:pos x="170" y="117"/>
                </a:cxn>
                <a:cxn ang="0">
                  <a:pos x="155" y="123"/>
                </a:cxn>
                <a:cxn ang="0">
                  <a:pos x="155" y="123"/>
                </a:cxn>
                <a:cxn ang="0">
                  <a:pos x="145" y="129"/>
                </a:cxn>
                <a:cxn ang="0">
                  <a:pos x="137" y="135"/>
                </a:cxn>
                <a:cxn ang="0">
                  <a:pos x="127" y="143"/>
                </a:cxn>
                <a:cxn ang="0">
                  <a:pos x="117" y="153"/>
                </a:cxn>
                <a:cxn ang="0">
                  <a:pos x="117" y="0"/>
                </a:cxn>
                <a:cxn ang="0">
                  <a:pos x="0" y="0"/>
                </a:cxn>
                <a:cxn ang="0">
                  <a:pos x="0" y="423"/>
                </a:cxn>
              </a:cxnLst>
              <a:rect l="0" t="0" r="r" b="b"/>
              <a:pathLst>
                <a:path w="312" h="423">
                  <a:moveTo>
                    <a:pt x="0" y="423"/>
                  </a:moveTo>
                  <a:lnTo>
                    <a:pt x="117" y="423"/>
                  </a:lnTo>
                  <a:lnTo>
                    <a:pt x="117" y="276"/>
                  </a:lnTo>
                  <a:lnTo>
                    <a:pt x="117" y="276"/>
                  </a:lnTo>
                  <a:lnTo>
                    <a:pt x="117" y="258"/>
                  </a:lnTo>
                  <a:lnTo>
                    <a:pt x="120" y="241"/>
                  </a:lnTo>
                  <a:lnTo>
                    <a:pt x="125" y="229"/>
                  </a:lnTo>
                  <a:lnTo>
                    <a:pt x="127" y="224"/>
                  </a:lnTo>
                  <a:lnTo>
                    <a:pt x="129" y="219"/>
                  </a:lnTo>
                  <a:lnTo>
                    <a:pt x="129" y="219"/>
                  </a:lnTo>
                  <a:lnTo>
                    <a:pt x="134" y="213"/>
                  </a:lnTo>
                  <a:lnTo>
                    <a:pt x="142" y="208"/>
                  </a:lnTo>
                  <a:lnTo>
                    <a:pt x="149" y="204"/>
                  </a:lnTo>
                  <a:lnTo>
                    <a:pt x="156" y="203"/>
                  </a:lnTo>
                  <a:lnTo>
                    <a:pt x="156" y="203"/>
                  </a:lnTo>
                  <a:lnTo>
                    <a:pt x="166" y="203"/>
                  </a:lnTo>
                  <a:lnTo>
                    <a:pt x="173" y="206"/>
                  </a:lnTo>
                  <a:lnTo>
                    <a:pt x="179" y="209"/>
                  </a:lnTo>
                  <a:lnTo>
                    <a:pt x="185" y="215"/>
                  </a:lnTo>
                  <a:lnTo>
                    <a:pt x="185" y="215"/>
                  </a:lnTo>
                  <a:lnTo>
                    <a:pt x="190" y="221"/>
                  </a:lnTo>
                  <a:lnTo>
                    <a:pt x="193" y="231"/>
                  </a:lnTo>
                  <a:lnTo>
                    <a:pt x="195" y="242"/>
                  </a:lnTo>
                  <a:lnTo>
                    <a:pt x="195" y="256"/>
                  </a:lnTo>
                  <a:lnTo>
                    <a:pt x="195" y="423"/>
                  </a:lnTo>
                  <a:lnTo>
                    <a:pt x="312" y="423"/>
                  </a:lnTo>
                  <a:lnTo>
                    <a:pt x="312" y="230"/>
                  </a:lnTo>
                  <a:lnTo>
                    <a:pt x="312" y="230"/>
                  </a:lnTo>
                  <a:lnTo>
                    <a:pt x="312" y="215"/>
                  </a:lnTo>
                  <a:lnTo>
                    <a:pt x="311" y="202"/>
                  </a:lnTo>
                  <a:lnTo>
                    <a:pt x="308" y="189"/>
                  </a:lnTo>
                  <a:lnTo>
                    <a:pt x="306" y="178"/>
                  </a:lnTo>
                  <a:lnTo>
                    <a:pt x="301" y="167"/>
                  </a:lnTo>
                  <a:lnTo>
                    <a:pt x="297" y="157"/>
                  </a:lnTo>
                  <a:lnTo>
                    <a:pt x="291" y="148"/>
                  </a:lnTo>
                  <a:lnTo>
                    <a:pt x="285" y="141"/>
                  </a:lnTo>
                  <a:lnTo>
                    <a:pt x="285" y="141"/>
                  </a:lnTo>
                  <a:lnTo>
                    <a:pt x="278" y="134"/>
                  </a:lnTo>
                  <a:lnTo>
                    <a:pt x="271" y="129"/>
                  </a:lnTo>
                  <a:lnTo>
                    <a:pt x="262" y="124"/>
                  </a:lnTo>
                  <a:lnTo>
                    <a:pt x="252" y="119"/>
                  </a:lnTo>
                  <a:lnTo>
                    <a:pt x="243" y="117"/>
                  </a:lnTo>
                  <a:lnTo>
                    <a:pt x="233" y="114"/>
                  </a:lnTo>
                  <a:lnTo>
                    <a:pt x="222" y="113"/>
                  </a:lnTo>
                  <a:lnTo>
                    <a:pt x="211" y="112"/>
                  </a:lnTo>
                  <a:lnTo>
                    <a:pt x="211" y="112"/>
                  </a:lnTo>
                  <a:lnTo>
                    <a:pt x="196" y="113"/>
                  </a:lnTo>
                  <a:lnTo>
                    <a:pt x="183" y="114"/>
                  </a:lnTo>
                  <a:lnTo>
                    <a:pt x="170" y="117"/>
                  </a:lnTo>
                  <a:lnTo>
                    <a:pt x="155" y="123"/>
                  </a:lnTo>
                  <a:lnTo>
                    <a:pt x="155" y="123"/>
                  </a:lnTo>
                  <a:lnTo>
                    <a:pt x="145" y="129"/>
                  </a:lnTo>
                  <a:lnTo>
                    <a:pt x="137" y="135"/>
                  </a:lnTo>
                  <a:lnTo>
                    <a:pt x="127" y="143"/>
                  </a:lnTo>
                  <a:lnTo>
                    <a:pt x="117" y="153"/>
                  </a:lnTo>
                  <a:lnTo>
                    <a:pt x="117" y="0"/>
                  </a:lnTo>
                  <a:lnTo>
                    <a:pt x="0" y="0"/>
                  </a:lnTo>
                  <a:lnTo>
                    <a:pt x="0" y="4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3399"/>
                </a:solidFill>
                <a:latin typeface="Arial" charset="0"/>
              </a:endParaRPr>
            </a:p>
          </p:txBody>
        </p:sp>
        <p:sp>
          <p:nvSpPr>
            <p:cNvPr id="4106" name="Freeform 10"/>
            <p:cNvSpPr>
              <a:spLocks/>
            </p:cNvSpPr>
            <p:nvPr userDrawn="1"/>
          </p:nvSpPr>
          <p:spPr bwMode="auto">
            <a:xfrm>
              <a:off x="4898" y="3822"/>
              <a:ext cx="81" cy="201"/>
            </a:xfrm>
            <a:custGeom>
              <a:avLst/>
              <a:gdLst/>
              <a:ahLst/>
              <a:cxnLst>
                <a:cxn ang="0">
                  <a:pos x="0" y="0"/>
                </a:cxn>
                <a:cxn ang="0">
                  <a:pos x="0" y="93"/>
                </a:cxn>
                <a:cxn ang="0">
                  <a:pos x="0" y="178"/>
                </a:cxn>
                <a:cxn ang="0">
                  <a:pos x="0" y="284"/>
                </a:cxn>
                <a:cxn ang="0">
                  <a:pos x="0" y="284"/>
                </a:cxn>
                <a:cxn ang="0">
                  <a:pos x="0" y="308"/>
                </a:cxn>
                <a:cxn ang="0">
                  <a:pos x="3" y="328"/>
                </a:cxn>
                <a:cxn ang="0">
                  <a:pos x="7" y="345"/>
                </a:cxn>
                <a:cxn ang="0">
                  <a:pos x="11" y="360"/>
                </a:cxn>
                <a:cxn ang="0">
                  <a:pos x="11" y="360"/>
                </a:cxn>
                <a:cxn ang="0">
                  <a:pos x="17" y="371"/>
                </a:cxn>
                <a:cxn ang="0">
                  <a:pos x="24" y="380"/>
                </a:cxn>
                <a:cxn ang="0">
                  <a:pos x="32" y="386"/>
                </a:cxn>
                <a:cxn ang="0">
                  <a:pos x="41" y="392"/>
                </a:cxn>
                <a:cxn ang="0">
                  <a:pos x="41" y="392"/>
                </a:cxn>
                <a:cxn ang="0">
                  <a:pos x="52" y="397"/>
                </a:cxn>
                <a:cxn ang="0">
                  <a:pos x="65" y="400"/>
                </a:cxn>
                <a:cxn ang="0">
                  <a:pos x="81" y="403"/>
                </a:cxn>
                <a:cxn ang="0">
                  <a:pos x="100" y="403"/>
                </a:cxn>
                <a:cxn ang="0">
                  <a:pos x="100" y="403"/>
                </a:cxn>
                <a:cxn ang="0">
                  <a:pos x="114" y="403"/>
                </a:cxn>
                <a:cxn ang="0">
                  <a:pos x="129" y="400"/>
                </a:cxn>
                <a:cxn ang="0">
                  <a:pos x="147" y="398"/>
                </a:cxn>
                <a:cxn ang="0">
                  <a:pos x="162" y="393"/>
                </a:cxn>
                <a:cxn ang="0">
                  <a:pos x="162" y="317"/>
                </a:cxn>
                <a:cxn ang="0">
                  <a:pos x="162" y="317"/>
                </a:cxn>
                <a:cxn ang="0">
                  <a:pos x="157" y="319"/>
                </a:cxn>
                <a:cxn ang="0">
                  <a:pos x="149" y="320"/>
                </a:cxn>
                <a:cxn ang="0">
                  <a:pos x="132" y="321"/>
                </a:cxn>
                <a:cxn ang="0">
                  <a:pos x="132" y="321"/>
                </a:cxn>
                <a:cxn ang="0">
                  <a:pos x="126" y="320"/>
                </a:cxn>
                <a:cxn ang="0">
                  <a:pos x="121" y="316"/>
                </a:cxn>
                <a:cxn ang="0">
                  <a:pos x="119" y="314"/>
                </a:cxn>
                <a:cxn ang="0">
                  <a:pos x="116" y="311"/>
                </a:cxn>
                <a:cxn ang="0">
                  <a:pos x="116" y="311"/>
                </a:cxn>
                <a:cxn ang="0">
                  <a:pos x="115" y="308"/>
                </a:cxn>
                <a:cxn ang="0">
                  <a:pos x="114" y="301"/>
                </a:cxn>
                <a:cxn ang="0">
                  <a:pos x="112" y="286"/>
                </a:cxn>
                <a:cxn ang="0">
                  <a:pos x="112" y="178"/>
                </a:cxn>
                <a:cxn ang="0">
                  <a:pos x="162" y="178"/>
                </a:cxn>
                <a:cxn ang="0">
                  <a:pos x="162" y="93"/>
                </a:cxn>
                <a:cxn ang="0">
                  <a:pos x="112" y="93"/>
                </a:cxn>
                <a:cxn ang="0">
                  <a:pos x="112" y="0"/>
                </a:cxn>
                <a:cxn ang="0">
                  <a:pos x="0" y="0"/>
                </a:cxn>
              </a:cxnLst>
              <a:rect l="0" t="0" r="r" b="b"/>
              <a:pathLst>
                <a:path w="162" h="403">
                  <a:moveTo>
                    <a:pt x="0" y="0"/>
                  </a:moveTo>
                  <a:lnTo>
                    <a:pt x="0" y="93"/>
                  </a:lnTo>
                  <a:lnTo>
                    <a:pt x="0" y="178"/>
                  </a:lnTo>
                  <a:lnTo>
                    <a:pt x="0" y="284"/>
                  </a:lnTo>
                  <a:lnTo>
                    <a:pt x="0" y="284"/>
                  </a:lnTo>
                  <a:lnTo>
                    <a:pt x="0" y="308"/>
                  </a:lnTo>
                  <a:lnTo>
                    <a:pt x="3" y="328"/>
                  </a:lnTo>
                  <a:lnTo>
                    <a:pt x="7" y="345"/>
                  </a:lnTo>
                  <a:lnTo>
                    <a:pt x="11" y="360"/>
                  </a:lnTo>
                  <a:lnTo>
                    <a:pt x="11" y="360"/>
                  </a:lnTo>
                  <a:lnTo>
                    <a:pt x="17" y="371"/>
                  </a:lnTo>
                  <a:lnTo>
                    <a:pt x="24" y="380"/>
                  </a:lnTo>
                  <a:lnTo>
                    <a:pt x="32" y="386"/>
                  </a:lnTo>
                  <a:lnTo>
                    <a:pt x="41" y="392"/>
                  </a:lnTo>
                  <a:lnTo>
                    <a:pt x="41" y="392"/>
                  </a:lnTo>
                  <a:lnTo>
                    <a:pt x="52" y="397"/>
                  </a:lnTo>
                  <a:lnTo>
                    <a:pt x="65" y="400"/>
                  </a:lnTo>
                  <a:lnTo>
                    <a:pt x="81" y="403"/>
                  </a:lnTo>
                  <a:lnTo>
                    <a:pt x="100" y="403"/>
                  </a:lnTo>
                  <a:lnTo>
                    <a:pt x="100" y="403"/>
                  </a:lnTo>
                  <a:lnTo>
                    <a:pt x="114" y="403"/>
                  </a:lnTo>
                  <a:lnTo>
                    <a:pt x="129" y="400"/>
                  </a:lnTo>
                  <a:lnTo>
                    <a:pt x="147" y="398"/>
                  </a:lnTo>
                  <a:lnTo>
                    <a:pt x="162" y="393"/>
                  </a:lnTo>
                  <a:lnTo>
                    <a:pt x="162" y="317"/>
                  </a:lnTo>
                  <a:lnTo>
                    <a:pt x="162" y="317"/>
                  </a:lnTo>
                  <a:lnTo>
                    <a:pt x="157" y="319"/>
                  </a:lnTo>
                  <a:lnTo>
                    <a:pt x="149" y="320"/>
                  </a:lnTo>
                  <a:lnTo>
                    <a:pt x="132" y="321"/>
                  </a:lnTo>
                  <a:lnTo>
                    <a:pt x="132" y="321"/>
                  </a:lnTo>
                  <a:lnTo>
                    <a:pt x="126" y="320"/>
                  </a:lnTo>
                  <a:lnTo>
                    <a:pt x="121" y="316"/>
                  </a:lnTo>
                  <a:lnTo>
                    <a:pt x="119" y="314"/>
                  </a:lnTo>
                  <a:lnTo>
                    <a:pt x="116" y="311"/>
                  </a:lnTo>
                  <a:lnTo>
                    <a:pt x="116" y="311"/>
                  </a:lnTo>
                  <a:lnTo>
                    <a:pt x="115" y="308"/>
                  </a:lnTo>
                  <a:lnTo>
                    <a:pt x="114" y="301"/>
                  </a:lnTo>
                  <a:lnTo>
                    <a:pt x="112" y="286"/>
                  </a:lnTo>
                  <a:lnTo>
                    <a:pt x="112" y="178"/>
                  </a:lnTo>
                  <a:lnTo>
                    <a:pt x="162" y="178"/>
                  </a:lnTo>
                  <a:lnTo>
                    <a:pt x="162" y="93"/>
                  </a:lnTo>
                  <a:lnTo>
                    <a:pt x="112" y="93"/>
                  </a:lnTo>
                  <a:lnTo>
                    <a:pt x="112"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3399"/>
                </a:solidFill>
                <a:latin typeface="Arial" charset="0"/>
              </a:endParaRPr>
            </a:p>
          </p:txBody>
        </p:sp>
        <p:sp>
          <p:nvSpPr>
            <p:cNvPr id="4107" name="Rectangle 11"/>
            <p:cNvSpPr>
              <a:spLocks noChangeArrowheads="1"/>
            </p:cNvSpPr>
            <p:nvPr userDrawn="1"/>
          </p:nvSpPr>
          <p:spPr bwMode="auto">
            <a:xfrm>
              <a:off x="4822" y="3822"/>
              <a:ext cx="56" cy="31"/>
            </a:xfrm>
            <a:prstGeom prst="rect">
              <a:avLst/>
            </a:prstGeom>
            <a:solidFill>
              <a:srgbClr val="7AC14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3399"/>
                </a:solidFill>
                <a:latin typeface="Arial" charset="0"/>
              </a:endParaRPr>
            </a:p>
          </p:txBody>
        </p:sp>
      </p:grpSp>
    </p:spTree>
    <p:extLst>
      <p:ext uri="{BB962C8B-B14F-4D97-AF65-F5344CB8AC3E}">
        <p14:creationId xmlns:p14="http://schemas.microsoft.com/office/powerpoint/2010/main" val="139613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prstGeom prst="rect">
            <a:avLst/>
          </a:prstGeom>
        </p:spPr>
        <p:txBody>
          <a:bodyPr/>
          <a:lstStyle>
            <a:lvl1pPr>
              <a:defRPr>
                <a:solidFill>
                  <a:schemeClr val="bg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7538484" y="6324302"/>
            <a:ext cx="938104"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52655A1-65ED-4164-8D8E-23EA0717165A}" type="datetimeFigureOut">
              <a:rPr lang="en-US" smtClean="0">
                <a:solidFill>
                  <a:srgbClr val="003399"/>
                </a:solidFill>
              </a:rPr>
              <a:pPr>
                <a:defRPr/>
              </a:pPr>
              <a:t>10/3/2012</a:t>
            </a:fld>
            <a:endParaRPr lang="en-US" dirty="0">
              <a:solidFill>
                <a:srgbClr val="003399"/>
              </a:solidFill>
            </a:endParaRPr>
          </a:p>
        </p:txBody>
      </p:sp>
      <p:sp>
        <p:nvSpPr>
          <p:cNvPr id="9" name="Slide Number Placeholder 5"/>
          <p:cNvSpPr>
            <a:spLocks noGrp="1"/>
          </p:cNvSpPr>
          <p:nvPr>
            <p:ph type="sldNum" sz="quarter" idx="4"/>
          </p:nvPr>
        </p:nvSpPr>
        <p:spPr>
          <a:xfrm>
            <a:off x="8484781" y="6324302"/>
            <a:ext cx="45672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3C6C858-49D8-4E91-970D-07AADC860260}" type="slidenum">
              <a:rPr lang="en-US" smtClean="0">
                <a:solidFill>
                  <a:srgbClr val="003399"/>
                </a:solidFill>
              </a:rPr>
              <a:pPr>
                <a:defRPr/>
              </a:pPr>
              <a:t>‹#›</a:t>
            </a:fld>
            <a:endParaRPr lang="en-US" dirty="0">
              <a:solidFill>
                <a:srgbClr val="003399"/>
              </a:solidFill>
            </a:endParaRPr>
          </a:p>
        </p:txBody>
      </p:sp>
      <p:sp>
        <p:nvSpPr>
          <p:cNvPr id="10" name="Text Placeholder 7"/>
          <p:cNvSpPr>
            <a:spLocks noGrp="1"/>
          </p:cNvSpPr>
          <p:nvPr>
            <p:ph type="body" sz="quarter" idx="16" hasCustomPrompt="1"/>
          </p:nvPr>
        </p:nvSpPr>
        <p:spPr>
          <a:xfrm>
            <a:off x="0" y="6629400"/>
            <a:ext cx="8502650" cy="228600"/>
          </a:xfrm>
        </p:spPr>
        <p:txBody>
          <a:bodyPr/>
          <a:lstStyle>
            <a:lvl1pPr marL="0" indent="0" algn="ctr">
              <a:buFontTx/>
              <a:buNone/>
              <a:defRPr sz="1200" b="1" i="1">
                <a:solidFill>
                  <a:srgbClr val="FFD457"/>
                </a:solidFill>
              </a:defRPr>
            </a:lvl1pPr>
            <a:lvl2pPr marL="0" indent="0" algn="ctr">
              <a:buFontTx/>
              <a:buNone/>
              <a:defRPr sz="1200" b="1" i="1">
                <a:solidFill>
                  <a:srgbClr val="003399"/>
                </a:solidFill>
              </a:defRPr>
            </a:lvl2pPr>
            <a:lvl3pPr marL="0" indent="0" algn="ctr">
              <a:buFontTx/>
              <a:buNone/>
              <a:defRPr sz="1200" b="1" i="1">
                <a:solidFill>
                  <a:srgbClr val="003399"/>
                </a:solidFill>
              </a:defRPr>
            </a:lvl3pPr>
            <a:lvl4pPr marL="0" indent="0" algn="ctr">
              <a:buFontTx/>
              <a:buNone/>
              <a:defRPr sz="1200" b="1" i="1">
                <a:solidFill>
                  <a:srgbClr val="003399"/>
                </a:solidFill>
              </a:defRPr>
            </a:lvl4pPr>
            <a:lvl5pPr marL="0" indent="0" algn="ctr">
              <a:buFontTx/>
              <a:buNone/>
              <a:defRPr sz="1200" b="1" i="1">
                <a:solidFill>
                  <a:srgbClr val="003399"/>
                </a:solidFill>
              </a:defRPr>
            </a:lvl5pPr>
          </a:lstStyle>
          <a:p>
            <a:pPr lvl="0"/>
            <a:r>
              <a:rPr lang="en-US" dirty="0" smtClean="0"/>
              <a:t>Click to add section indicator OR presentation name</a:t>
            </a:r>
            <a:endParaRPr lang="en-US" dirty="0"/>
          </a:p>
        </p:txBody>
      </p:sp>
    </p:spTree>
    <p:extLst>
      <p:ext uri="{BB962C8B-B14F-4D97-AF65-F5344CB8AC3E}">
        <p14:creationId xmlns:p14="http://schemas.microsoft.com/office/powerpoint/2010/main" val="2425041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5" name="Rectangle 4"/>
          <p:cNvSpPr/>
          <p:nvPr userDrawn="1"/>
        </p:nvSpPr>
        <p:spPr>
          <a:xfrm>
            <a:off x="8324850" y="0"/>
            <a:ext cx="819150" cy="6858000"/>
          </a:xfrm>
          <a:prstGeom prst="rect">
            <a:avLst/>
          </a:prstGeom>
          <a:solidFill>
            <a:srgbClr val="0081C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6" name="Rectangle 5"/>
          <p:cNvSpPr/>
          <p:nvPr userDrawn="1"/>
        </p:nvSpPr>
        <p:spPr>
          <a:xfrm>
            <a:off x="0" y="0"/>
            <a:ext cx="9144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9" name="Rectangle 8"/>
          <p:cNvSpPr/>
          <p:nvPr userDrawn="1"/>
        </p:nvSpPr>
        <p:spPr>
          <a:xfrm>
            <a:off x="0" y="0"/>
            <a:ext cx="9144000" cy="6858000"/>
          </a:xfrm>
          <a:prstGeom prst="rect">
            <a:avLst/>
          </a:prstGeom>
          <a:solidFill>
            <a:srgbClr val="0081C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4" name="Rectangle 23"/>
          <p:cNvSpPr/>
          <p:nvPr userDrawn="1"/>
        </p:nvSpPr>
        <p:spPr>
          <a:xfrm>
            <a:off x="8324850" y="0"/>
            <a:ext cx="819150" cy="2838450"/>
          </a:xfrm>
          <a:prstGeom prst="rect">
            <a:avLst/>
          </a:prstGeom>
          <a:solidFill>
            <a:srgbClr val="0081C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8" name="Slide Number Placeholder 5"/>
          <p:cNvSpPr>
            <a:spLocks noGrp="1"/>
          </p:cNvSpPr>
          <p:nvPr>
            <p:ph type="sldNum" sz="quarter" idx="11"/>
          </p:nvPr>
        </p:nvSpPr>
        <p:spPr>
          <a:xfrm>
            <a:off x="8334375" y="6356350"/>
            <a:ext cx="809625" cy="365125"/>
          </a:xfrm>
          <a:prstGeom prst="rect">
            <a:avLst/>
          </a:prstGeom>
        </p:spPr>
        <p:txBody>
          <a:bodyPr/>
          <a:lstStyle>
            <a:lvl1pPr algn="ctr">
              <a:defRPr smtClean="0">
                <a:solidFill>
                  <a:schemeClr val="tx2">
                    <a:lumMod val="75000"/>
                  </a:schemeClr>
                </a:solidFill>
              </a:defRPr>
            </a:lvl1pPr>
          </a:lstStyle>
          <a:p>
            <a:pPr>
              <a:defRPr/>
            </a:pPr>
            <a:fld id="{D7E5F9BB-FFBE-4F5F-9291-32DE78309692}" type="slidenum">
              <a:rPr lang="en-US">
                <a:solidFill>
                  <a:srgbClr val="000000">
                    <a:lumMod val="75000"/>
                  </a:srgbClr>
                </a:solidFill>
              </a:rPr>
              <a:pPr>
                <a:defRPr/>
              </a:pPr>
              <a:t>‹#›</a:t>
            </a:fld>
            <a:endParaRPr lang="en-US" dirty="0">
              <a:solidFill>
                <a:srgbClr val="000000">
                  <a:lumMod val="75000"/>
                </a:srgbClr>
              </a:solidFill>
            </a:endParaRPr>
          </a:p>
        </p:txBody>
      </p:sp>
      <p:cxnSp>
        <p:nvCxnSpPr>
          <p:cNvPr id="20" name="Straight Connector 19"/>
          <p:cNvCxnSpPr/>
          <p:nvPr userDrawn="1"/>
        </p:nvCxnSpPr>
        <p:spPr>
          <a:xfrm rot="5400000">
            <a:off x="4898233" y="3429796"/>
            <a:ext cx="68580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userDrawn="1"/>
        </p:nvGrpSpPr>
        <p:grpSpPr>
          <a:xfrm>
            <a:off x="0" y="-13648"/>
            <a:ext cx="5009566" cy="6871650"/>
            <a:chOff x="0" y="-13648"/>
            <a:chExt cx="5009566" cy="6871650"/>
          </a:xfrm>
        </p:grpSpPr>
        <p:cxnSp>
          <p:nvCxnSpPr>
            <p:cNvPr id="16" name="Straight Connector 15"/>
            <p:cNvCxnSpPr/>
            <p:nvPr/>
          </p:nvCxnSpPr>
          <p:spPr>
            <a:xfrm flipV="1">
              <a:off x="0" y="0"/>
              <a:ext cx="5009566" cy="1828800"/>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0" y="-13648"/>
              <a:ext cx="1433015" cy="520890"/>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0" y="4243974"/>
              <a:ext cx="515504" cy="187561"/>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0" y="5398525"/>
              <a:ext cx="933199" cy="341263"/>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26055" y="6556242"/>
              <a:ext cx="825472" cy="301758"/>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286762" y="4107058"/>
              <a:ext cx="4037706" cy="1464181"/>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136220" y="6558940"/>
              <a:ext cx="435281" cy="162842"/>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206363" y="483884"/>
              <a:ext cx="1526372" cy="558603"/>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1225724" y="350460"/>
              <a:ext cx="1113052" cy="405016"/>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663146" y="218814"/>
              <a:ext cx="685502" cy="247873"/>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4095233" y="88950"/>
              <a:ext cx="268624" cy="90728"/>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grpSp>
      <p:sp>
        <p:nvSpPr>
          <p:cNvPr id="7" name="Title 1"/>
          <p:cNvSpPr>
            <a:spLocks noGrp="1"/>
          </p:cNvSpPr>
          <p:nvPr>
            <p:ph type="title"/>
          </p:nvPr>
        </p:nvSpPr>
        <p:spPr>
          <a:xfrm>
            <a:off x="0" y="2120678"/>
            <a:ext cx="8324850" cy="722376"/>
          </a:xfrm>
        </p:spPr>
        <p:txBody>
          <a:bodyPr anchor="t">
            <a:normAutofit/>
          </a:bodyPr>
          <a:lstStyle>
            <a:lvl1pPr algn="ctr">
              <a:defRPr sz="3700" b="0"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0" y="1651849"/>
            <a:ext cx="8324850" cy="466344"/>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7" name="Date Placeholder 3"/>
          <p:cNvSpPr>
            <a:spLocks noGrp="1"/>
          </p:cNvSpPr>
          <p:nvPr>
            <p:ph type="dt" sz="half" idx="10"/>
          </p:nvPr>
        </p:nvSpPr>
        <p:spPr>
          <a:xfrm>
            <a:off x="1" y="6356350"/>
            <a:ext cx="1276350" cy="365125"/>
          </a:xfrm>
          <a:prstGeom prst="rect">
            <a:avLst/>
          </a:prstGeom>
        </p:spPr>
        <p:txBody>
          <a:bodyPr/>
          <a:lstStyle>
            <a:lvl1pPr algn="ctr">
              <a:defRPr>
                <a:solidFill>
                  <a:schemeClr val="tx2">
                    <a:lumMod val="75000"/>
                  </a:schemeClr>
                </a:solidFill>
              </a:defRPr>
            </a:lvl1pPr>
          </a:lstStyle>
          <a:p>
            <a:pPr>
              <a:defRPr/>
            </a:pPr>
            <a:fld id="{59FF3735-BE30-424A-B8BD-926A3DF2DA53}" type="datetimeFigureOut">
              <a:rPr lang="en-US" smtClean="0">
                <a:solidFill>
                  <a:srgbClr val="000000">
                    <a:lumMod val="75000"/>
                  </a:srgbClr>
                </a:solidFill>
              </a:rPr>
              <a:pPr>
                <a:defRPr/>
              </a:pPr>
              <a:t>10/3/2012</a:t>
            </a:fld>
            <a:endParaRPr lang="en-US" dirty="0">
              <a:solidFill>
                <a:srgbClr val="000000">
                  <a:lumMod val="75000"/>
                </a:srgbClr>
              </a:solidFill>
            </a:endParaRPr>
          </a:p>
        </p:txBody>
      </p:sp>
      <p:cxnSp>
        <p:nvCxnSpPr>
          <p:cNvPr id="15" name="Straight Connector 14"/>
          <p:cNvCxnSpPr/>
          <p:nvPr userDrawn="1"/>
        </p:nvCxnSpPr>
        <p:spPr>
          <a:xfrm>
            <a:off x="0" y="2833688"/>
            <a:ext cx="91440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566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08916" y="1600200"/>
            <a:ext cx="4261104" cy="452596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261104" cy="452596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10"/>
          </p:nvPr>
        </p:nvSpPr>
        <p:spPr>
          <a:xfrm>
            <a:off x="7538484" y="6324302"/>
            <a:ext cx="938104"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52655A1-65ED-4164-8D8E-23EA0717165A}" type="datetimeFigureOut">
              <a:rPr lang="en-US" smtClean="0">
                <a:solidFill>
                  <a:srgbClr val="003399"/>
                </a:solidFill>
              </a:rPr>
              <a:pPr>
                <a:defRPr/>
              </a:pPr>
              <a:t>10/3/2012</a:t>
            </a:fld>
            <a:endParaRPr lang="en-US" dirty="0">
              <a:solidFill>
                <a:srgbClr val="003399"/>
              </a:solidFill>
            </a:endParaRPr>
          </a:p>
        </p:txBody>
      </p:sp>
      <p:sp>
        <p:nvSpPr>
          <p:cNvPr id="10" name="Slide Number Placeholder 5"/>
          <p:cNvSpPr>
            <a:spLocks noGrp="1"/>
          </p:cNvSpPr>
          <p:nvPr>
            <p:ph type="sldNum" sz="quarter" idx="4"/>
          </p:nvPr>
        </p:nvSpPr>
        <p:spPr>
          <a:xfrm>
            <a:off x="8484781" y="6324302"/>
            <a:ext cx="45672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3C6C858-49D8-4E91-970D-07AADC860260}" type="slidenum">
              <a:rPr lang="en-US" smtClean="0">
                <a:solidFill>
                  <a:srgbClr val="003399"/>
                </a:solidFill>
              </a:rPr>
              <a:pPr>
                <a:defRPr/>
              </a:pPr>
              <a:t>‹#›</a:t>
            </a:fld>
            <a:endParaRPr lang="en-US" dirty="0">
              <a:solidFill>
                <a:srgbClr val="003399"/>
              </a:solidFill>
            </a:endParaRPr>
          </a:p>
        </p:txBody>
      </p:sp>
      <p:sp>
        <p:nvSpPr>
          <p:cNvPr id="11" name="Text Placeholder 7"/>
          <p:cNvSpPr>
            <a:spLocks noGrp="1"/>
          </p:cNvSpPr>
          <p:nvPr>
            <p:ph type="body" sz="quarter" idx="16" hasCustomPrompt="1"/>
          </p:nvPr>
        </p:nvSpPr>
        <p:spPr>
          <a:xfrm>
            <a:off x="0" y="6629400"/>
            <a:ext cx="8502650" cy="228600"/>
          </a:xfrm>
        </p:spPr>
        <p:txBody>
          <a:bodyPr/>
          <a:lstStyle>
            <a:lvl1pPr marL="0" indent="0" algn="ctr">
              <a:buFontTx/>
              <a:buNone/>
              <a:defRPr sz="1200" b="1" i="1">
                <a:solidFill>
                  <a:srgbClr val="FFD457"/>
                </a:solidFill>
              </a:defRPr>
            </a:lvl1pPr>
            <a:lvl2pPr marL="0" indent="0" algn="ctr">
              <a:buFontTx/>
              <a:buNone/>
              <a:defRPr sz="1200" b="1" i="1">
                <a:solidFill>
                  <a:srgbClr val="003399"/>
                </a:solidFill>
              </a:defRPr>
            </a:lvl2pPr>
            <a:lvl3pPr marL="0" indent="0" algn="ctr">
              <a:buFontTx/>
              <a:buNone/>
              <a:defRPr sz="1200" b="1" i="1">
                <a:solidFill>
                  <a:srgbClr val="003399"/>
                </a:solidFill>
              </a:defRPr>
            </a:lvl3pPr>
            <a:lvl4pPr marL="0" indent="0" algn="ctr">
              <a:buFontTx/>
              <a:buNone/>
              <a:defRPr sz="1200" b="1" i="1">
                <a:solidFill>
                  <a:srgbClr val="003399"/>
                </a:solidFill>
              </a:defRPr>
            </a:lvl4pPr>
            <a:lvl5pPr marL="0" indent="0" algn="ctr">
              <a:buFontTx/>
              <a:buNone/>
              <a:defRPr sz="1200" b="1" i="1">
                <a:solidFill>
                  <a:srgbClr val="003399"/>
                </a:solidFill>
              </a:defRPr>
            </a:lvl5pPr>
          </a:lstStyle>
          <a:p>
            <a:pPr lvl="0"/>
            <a:r>
              <a:rPr lang="en-US" dirty="0" smtClean="0"/>
              <a:t>Click to add section indicator OR presentation name</a:t>
            </a:r>
            <a:endParaRPr lang="en-US" dirty="0"/>
          </a:p>
        </p:txBody>
      </p:sp>
    </p:spTree>
    <p:extLst>
      <p:ext uri="{BB962C8B-B14F-4D97-AF65-F5344CB8AC3E}">
        <p14:creationId xmlns:p14="http://schemas.microsoft.com/office/powerpoint/2010/main" val="70068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3"/>
          <p:cNvSpPr>
            <a:spLocks noGrp="1"/>
          </p:cNvSpPr>
          <p:nvPr>
            <p:ph type="dt" sz="half" idx="10"/>
          </p:nvPr>
        </p:nvSpPr>
        <p:spPr>
          <a:xfrm>
            <a:off x="7538484" y="6324302"/>
            <a:ext cx="938104"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52655A1-65ED-4164-8D8E-23EA0717165A}" type="datetimeFigureOut">
              <a:rPr lang="en-US" smtClean="0">
                <a:solidFill>
                  <a:srgbClr val="003399"/>
                </a:solidFill>
              </a:rPr>
              <a:pPr>
                <a:defRPr/>
              </a:pPr>
              <a:t>10/3/2012</a:t>
            </a:fld>
            <a:endParaRPr lang="en-US" dirty="0">
              <a:solidFill>
                <a:srgbClr val="003399"/>
              </a:solidFill>
            </a:endParaRPr>
          </a:p>
        </p:txBody>
      </p:sp>
      <p:sp>
        <p:nvSpPr>
          <p:cNvPr id="12" name="Slide Number Placeholder 5"/>
          <p:cNvSpPr>
            <a:spLocks noGrp="1"/>
          </p:cNvSpPr>
          <p:nvPr>
            <p:ph type="sldNum" sz="quarter" idx="11"/>
          </p:nvPr>
        </p:nvSpPr>
        <p:spPr>
          <a:xfrm>
            <a:off x="8484781" y="6324302"/>
            <a:ext cx="45672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3C6C858-49D8-4E91-970D-07AADC860260}" type="slidenum">
              <a:rPr lang="en-US" smtClean="0">
                <a:solidFill>
                  <a:srgbClr val="003399"/>
                </a:solidFill>
              </a:rPr>
              <a:pPr>
                <a:defRPr/>
              </a:pPr>
              <a:t>‹#›</a:t>
            </a:fld>
            <a:endParaRPr lang="en-US" dirty="0">
              <a:solidFill>
                <a:srgbClr val="003399"/>
              </a:solidFill>
            </a:endParaRPr>
          </a:p>
        </p:txBody>
      </p:sp>
      <p:sp>
        <p:nvSpPr>
          <p:cNvPr id="13" name="Text Placeholder 7"/>
          <p:cNvSpPr>
            <a:spLocks noGrp="1"/>
          </p:cNvSpPr>
          <p:nvPr>
            <p:ph type="body" sz="quarter" idx="16" hasCustomPrompt="1"/>
          </p:nvPr>
        </p:nvSpPr>
        <p:spPr>
          <a:xfrm>
            <a:off x="0" y="6629400"/>
            <a:ext cx="8502650" cy="228600"/>
          </a:xfrm>
        </p:spPr>
        <p:txBody>
          <a:bodyPr/>
          <a:lstStyle>
            <a:lvl1pPr marL="0" indent="0" algn="ctr">
              <a:buFontTx/>
              <a:buNone/>
              <a:defRPr sz="1200" b="1" i="1">
                <a:solidFill>
                  <a:srgbClr val="FFD457"/>
                </a:solidFill>
              </a:defRPr>
            </a:lvl1pPr>
            <a:lvl2pPr marL="0" indent="0" algn="ctr">
              <a:buFontTx/>
              <a:buNone/>
              <a:defRPr sz="1200" b="1" i="1">
                <a:solidFill>
                  <a:srgbClr val="003399"/>
                </a:solidFill>
              </a:defRPr>
            </a:lvl2pPr>
            <a:lvl3pPr marL="0" indent="0" algn="ctr">
              <a:buFontTx/>
              <a:buNone/>
              <a:defRPr sz="1200" b="1" i="1">
                <a:solidFill>
                  <a:srgbClr val="003399"/>
                </a:solidFill>
              </a:defRPr>
            </a:lvl3pPr>
            <a:lvl4pPr marL="0" indent="0" algn="ctr">
              <a:buFontTx/>
              <a:buNone/>
              <a:defRPr sz="1200" b="1" i="1">
                <a:solidFill>
                  <a:srgbClr val="003399"/>
                </a:solidFill>
              </a:defRPr>
            </a:lvl4pPr>
            <a:lvl5pPr marL="0" indent="0" algn="ctr">
              <a:buFontTx/>
              <a:buNone/>
              <a:defRPr sz="1200" b="1" i="1">
                <a:solidFill>
                  <a:srgbClr val="003399"/>
                </a:solidFill>
              </a:defRPr>
            </a:lvl5pPr>
          </a:lstStyle>
          <a:p>
            <a:pPr lvl="0"/>
            <a:r>
              <a:rPr lang="en-US" dirty="0" smtClean="0"/>
              <a:t>Click to add section indicator OR presentation name</a:t>
            </a:r>
            <a:endParaRPr lang="en-US" dirty="0"/>
          </a:p>
        </p:txBody>
      </p:sp>
    </p:spTree>
    <p:extLst>
      <p:ext uri="{BB962C8B-B14F-4D97-AF65-F5344CB8AC3E}">
        <p14:creationId xmlns:p14="http://schemas.microsoft.com/office/powerpoint/2010/main" val="401070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prstGeom prst="rect">
            <a:avLst/>
          </a:prstGeom>
        </p:spPr>
        <p:txBody>
          <a:bodyPr/>
          <a:lstStyle/>
          <a:p>
            <a:r>
              <a:rPr lang="en-US" dirty="0" smtClean="0"/>
              <a:t>Click to edit Master title style</a:t>
            </a:r>
            <a:endParaRPr lang="en-US" dirty="0"/>
          </a:p>
        </p:txBody>
      </p:sp>
      <p:sp>
        <p:nvSpPr>
          <p:cNvPr id="7" name="Date Placeholder 3"/>
          <p:cNvSpPr>
            <a:spLocks noGrp="1"/>
          </p:cNvSpPr>
          <p:nvPr>
            <p:ph type="dt" sz="half" idx="2"/>
          </p:nvPr>
        </p:nvSpPr>
        <p:spPr>
          <a:xfrm>
            <a:off x="7538484" y="6324302"/>
            <a:ext cx="938104"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52655A1-65ED-4164-8D8E-23EA0717165A}" type="datetimeFigureOut">
              <a:rPr lang="en-US" smtClean="0">
                <a:solidFill>
                  <a:srgbClr val="003399"/>
                </a:solidFill>
              </a:rPr>
              <a:pPr>
                <a:defRPr/>
              </a:pPr>
              <a:t>10/3/2012</a:t>
            </a:fld>
            <a:endParaRPr lang="en-US" dirty="0">
              <a:solidFill>
                <a:srgbClr val="003399"/>
              </a:solidFill>
            </a:endParaRPr>
          </a:p>
        </p:txBody>
      </p:sp>
      <p:sp>
        <p:nvSpPr>
          <p:cNvPr id="8" name="Slide Number Placeholder 5"/>
          <p:cNvSpPr>
            <a:spLocks noGrp="1"/>
          </p:cNvSpPr>
          <p:nvPr>
            <p:ph type="sldNum" sz="quarter" idx="4"/>
          </p:nvPr>
        </p:nvSpPr>
        <p:spPr>
          <a:xfrm>
            <a:off x="8484781" y="6324302"/>
            <a:ext cx="45672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3C6C858-49D8-4E91-970D-07AADC860260}" type="slidenum">
              <a:rPr lang="en-US" smtClean="0">
                <a:solidFill>
                  <a:srgbClr val="003399"/>
                </a:solidFill>
              </a:rPr>
              <a:pPr>
                <a:defRPr/>
              </a:pPr>
              <a:t>‹#›</a:t>
            </a:fld>
            <a:endParaRPr lang="en-US" dirty="0">
              <a:solidFill>
                <a:srgbClr val="003399"/>
              </a:solidFill>
            </a:endParaRPr>
          </a:p>
        </p:txBody>
      </p:sp>
      <p:sp>
        <p:nvSpPr>
          <p:cNvPr id="9" name="Text Placeholder 7"/>
          <p:cNvSpPr>
            <a:spLocks noGrp="1"/>
          </p:cNvSpPr>
          <p:nvPr>
            <p:ph type="body" sz="quarter" idx="16" hasCustomPrompt="1"/>
          </p:nvPr>
        </p:nvSpPr>
        <p:spPr>
          <a:xfrm>
            <a:off x="0" y="6629400"/>
            <a:ext cx="8502650" cy="228600"/>
          </a:xfrm>
        </p:spPr>
        <p:txBody>
          <a:bodyPr/>
          <a:lstStyle>
            <a:lvl1pPr marL="0" indent="0" algn="ctr">
              <a:buFontTx/>
              <a:buNone/>
              <a:defRPr sz="1200" b="1" i="1">
                <a:solidFill>
                  <a:srgbClr val="FFD457"/>
                </a:solidFill>
              </a:defRPr>
            </a:lvl1pPr>
            <a:lvl2pPr marL="0" indent="0" algn="ctr">
              <a:buFontTx/>
              <a:buNone/>
              <a:defRPr sz="1200" b="1" i="1">
                <a:solidFill>
                  <a:srgbClr val="003399"/>
                </a:solidFill>
              </a:defRPr>
            </a:lvl2pPr>
            <a:lvl3pPr marL="0" indent="0" algn="ctr">
              <a:buFontTx/>
              <a:buNone/>
              <a:defRPr sz="1200" b="1" i="1">
                <a:solidFill>
                  <a:srgbClr val="003399"/>
                </a:solidFill>
              </a:defRPr>
            </a:lvl3pPr>
            <a:lvl4pPr marL="0" indent="0" algn="ctr">
              <a:buFontTx/>
              <a:buNone/>
              <a:defRPr sz="1200" b="1" i="1">
                <a:solidFill>
                  <a:srgbClr val="003399"/>
                </a:solidFill>
              </a:defRPr>
            </a:lvl4pPr>
            <a:lvl5pPr marL="0" indent="0" algn="ctr">
              <a:buFontTx/>
              <a:buNone/>
              <a:defRPr sz="1200" b="1" i="1">
                <a:solidFill>
                  <a:srgbClr val="003399"/>
                </a:solidFill>
              </a:defRPr>
            </a:lvl5pPr>
          </a:lstStyle>
          <a:p>
            <a:pPr lvl="0"/>
            <a:r>
              <a:rPr lang="en-US" dirty="0" smtClean="0"/>
              <a:t>Click to add section indicator OR presentation name</a:t>
            </a:r>
            <a:endParaRPr lang="en-US" dirty="0"/>
          </a:p>
        </p:txBody>
      </p:sp>
    </p:spTree>
    <p:extLst>
      <p:ext uri="{BB962C8B-B14F-4D97-AF65-F5344CB8AC3E}">
        <p14:creationId xmlns:p14="http://schemas.microsoft.com/office/powerpoint/2010/main" val="2391404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Date Placeholder 3"/>
          <p:cNvSpPr>
            <a:spLocks noGrp="1"/>
          </p:cNvSpPr>
          <p:nvPr>
            <p:ph type="dt" sz="half" idx="2"/>
          </p:nvPr>
        </p:nvSpPr>
        <p:spPr>
          <a:xfrm>
            <a:off x="7538484" y="6324302"/>
            <a:ext cx="938104"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52655A1-65ED-4164-8D8E-23EA0717165A}" type="datetimeFigureOut">
              <a:rPr lang="en-US" smtClean="0">
                <a:solidFill>
                  <a:srgbClr val="003399"/>
                </a:solidFill>
              </a:rPr>
              <a:pPr>
                <a:defRPr/>
              </a:pPr>
              <a:t>10/3/2012</a:t>
            </a:fld>
            <a:endParaRPr lang="en-US" dirty="0">
              <a:solidFill>
                <a:srgbClr val="003399"/>
              </a:solidFill>
            </a:endParaRPr>
          </a:p>
        </p:txBody>
      </p:sp>
      <p:sp>
        <p:nvSpPr>
          <p:cNvPr id="7" name="Slide Number Placeholder 5"/>
          <p:cNvSpPr>
            <a:spLocks noGrp="1"/>
          </p:cNvSpPr>
          <p:nvPr>
            <p:ph type="sldNum" sz="quarter" idx="4"/>
          </p:nvPr>
        </p:nvSpPr>
        <p:spPr>
          <a:xfrm>
            <a:off x="8484781" y="6324302"/>
            <a:ext cx="45672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3C6C858-49D8-4E91-970D-07AADC860260}" type="slidenum">
              <a:rPr lang="en-US" smtClean="0">
                <a:solidFill>
                  <a:srgbClr val="003399"/>
                </a:solidFill>
              </a:rPr>
              <a:pPr>
                <a:defRPr/>
              </a:pPr>
              <a:t>‹#›</a:t>
            </a:fld>
            <a:endParaRPr lang="en-US" dirty="0">
              <a:solidFill>
                <a:srgbClr val="003399"/>
              </a:solidFill>
            </a:endParaRPr>
          </a:p>
        </p:txBody>
      </p:sp>
      <p:sp>
        <p:nvSpPr>
          <p:cNvPr id="8" name="Text Placeholder 7"/>
          <p:cNvSpPr>
            <a:spLocks noGrp="1"/>
          </p:cNvSpPr>
          <p:nvPr>
            <p:ph type="body" sz="quarter" idx="16" hasCustomPrompt="1"/>
          </p:nvPr>
        </p:nvSpPr>
        <p:spPr>
          <a:xfrm>
            <a:off x="0" y="6629400"/>
            <a:ext cx="8502650" cy="228600"/>
          </a:xfrm>
        </p:spPr>
        <p:txBody>
          <a:bodyPr/>
          <a:lstStyle>
            <a:lvl1pPr marL="0" indent="0" algn="ctr">
              <a:buFontTx/>
              <a:buNone/>
              <a:defRPr sz="1200" b="1" i="1">
                <a:solidFill>
                  <a:srgbClr val="FFD457"/>
                </a:solidFill>
              </a:defRPr>
            </a:lvl1pPr>
            <a:lvl2pPr marL="0" indent="0" algn="ctr">
              <a:buFontTx/>
              <a:buNone/>
              <a:defRPr sz="1200" b="1" i="1">
                <a:solidFill>
                  <a:srgbClr val="003399"/>
                </a:solidFill>
              </a:defRPr>
            </a:lvl2pPr>
            <a:lvl3pPr marL="0" indent="0" algn="ctr">
              <a:buFontTx/>
              <a:buNone/>
              <a:defRPr sz="1200" b="1" i="1">
                <a:solidFill>
                  <a:srgbClr val="003399"/>
                </a:solidFill>
              </a:defRPr>
            </a:lvl3pPr>
            <a:lvl4pPr marL="0" indent="0" algn="ctr">
              <a:buFontTx/>
              <a:buNone/>
              <a:defRPr sz="1200" b="1" i="1">
                <a:solidFill>
                  <a:srgbClr val="003399"/>
                </a:solidFill>
              </a:defRPr>
            </a:lvl4pPr>
            <a:lvl5pPr marL="0" indent="0" algn="ctr">
              <a:buFontTx/>
              <a:buNone/>
              <a:defRPr sz="1200" b="1" i="1">
                <a:solidFill>
                  <a:srgbClr val="003399"/>
                </a:solidFill>
              </a:defRPr>
            </a:lvl5pPr>
          </a:lstStyle>
          <a:p>
            <a:pPr lvl="0"/>
            <a:r>
              <a:rPr lang="en-US" dirty="0" smtClean="0"/>
              <a:t>Click to add section indicator OR presentation name</a:t>
            </a:r>
            <a:endParaRPr lang="en-US" dirty="0"/>
          </a:p>
        </p:txBody>
      </p:sp>
    </p:spTree>
    <p:extLst>
      <p:ext uri="{BB962C8B-B14F-4D97-AF65-F5344CB8AC3E}">
        <p14:creationId xmlns:p14="http://schemas.microsoft.com/office/powerpoint/2010/main" val="2149389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3"/>
          <p:cNvSpPr>
            <a:spLocks noGrp="1"/>
          </p:cNvSpPr>
          <p:nvPr>
            <p:ph type="dt" sz="half" idx="10"/>
          </p:nvPr>
        </p:nvSpPr>
        <p:spPr>
          <a:xfrm>
            <a:off x="7538484" y="6324302"/>
            <a:ext cx="938104"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52655A1-65ED-4164-8D8E-23EA0717165A}" type="datetimeFigureOut">
              <a:rPr lang="en-US" smtClean="0">
                <a:solidFill>
                  <a:srgbClr val="003399"/>
                </a:solidFill>
              </a:rPr>
              <a:pPr>
                <a:defRPr/>
              </a:pPr>
              <a:t>10/3/2012</a:t>
            </a:fld>
            <a:endParaRPr lang="en-US" dirty="0">
              <a:solidFill>
                <a:srgbClr val="003399"/>
              </a:solidFill>
            </a:endParaRPr>
          </a:p>
        </p:txBody>
      </p:sp>
      <p:sp>
        <p:nvSpPr>
          <p:cNvPr id="10" name="Slide Number Placeholder 5"/>
          <p:cNvSpPr>
            <a:spLocks noGrp="1"/>
          </p:cNvSpPr>
          <p:nvPr>
            <p:ph type="sldNum" sz="quarter" idx="4"/>
          </p:nvPr>
        </p:nvSpPr>
        <p:spPr>
          <a:xfrm>
            <a:off x="8484781" y="6324302"/>
            <a:ext cx="45672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3C6C858-49D8-4E91-970D-07AADC860260}" type="slidenum">
              <a:rPr lang="en-US" smtClean="0">
                <a:solidFill>
                  <a:srgbClr val="003399"/>
                </a:solidFill>
              </a:rPr>
              <a:pPr>
                <a:defRPr/>
              </a:pPr>
              <a:t>‹#›</a:t>
            </a:fld>
            <a:endParaRPr lang="en-US" dirty="0">
              <a:solidFill>
                <a:srgbClr val="003399"/>
              </a:solidFill>
            </a:endParaRPr>
          </a:p>
        </p:txBody>
      </p:sp>
      <p:sp>
        <p:nvSpPr>
          <p:cNvPr id="11" name="Text Placeholder 7"/>
          <p:cNvSpPr>
            <a:spLocks noGrp="1"/>
          </p:cNvSpPr>
          <p:nvPr>
            <p:ph type="body" sz="quarter" idx="16" hasCustomPrompt="1"/>
          </p:nvPr>
        </p:nvSpPr>
        <p:spPr>
          <a:xfrm>
            <a:off x="0" y="6629400"/>
            <a:ext cx="8502650" cy="228600"/>
          </a:xfrm>
        </p:spPr>
        <p:txBody>
          <a:bodyPr/>
          <a:lstStyle>
            <a:lvl1pPr marL="0" indent="0" algn="ctr">
              <a:buFontTx/>
              <a:buNone/>
              <a:defRPr sz="1200" b="1" i="1">
                <a:solidFill>
                  <a:srgbClr val="FFD457"/>
                </a:solidFill>
              </a:defRPr>
            </a:lvl1pPr>
            <a:lvl2pPr marL="0" indent="0" algn="ctr">
              <a:buFontTx/>
              <a:buNone/>
              <a:defRPr sz="1200" b="1" i="1">
                <a:solidFill>
                  <a:srgbClr val="003399"/>
                </a:solidFill>
              </a:defRPr>
            </a:lvl2pPr>
            <a:lvl3pPr marL="0" indent="0" algn="ctr">
              <a:buFontTx/>
              <a:buNone/>
              <a:defRPr sz="1200" b="1" i="1">
                <a:solidFill>
                  <a:srgbClr val="003399"/>
                </a:solidFill>
              </a:defRPr>
            </a:lvl3pPr>
            <a:lvl4pPr marL="0" indent="0" algn="ctr">
              <a:buFontTx/>
              <a:buNone/>
              <a:defRPr sz="1200" b="1" i="1">
                <a:solidFill>
                  <a:srgbClr val="003399"/>
                </a:solidFill>
              </a:defRPr>
            </a:lvl4pPr>
            <a:lvl5pPr marL="0" indent="0" algn="ctr">
              <a:buFontTx/>
              <a:buNone/>
              <a:defRPr sz="1200" b="1" i="1">
                <a:solidFill>
                  <a:srgbClr val="003399"/>
                </a:solidFill>
              </a:defRPr>
            </a:lvl5pPr>
          </a:lstStyle>
          <a:p>
            <a:pPr lvl="0"/>
            <a:r>
              <a:rPr lang="en-US" dirty="0" smtClean="0"/>
              <a:t>Click to add section indicator OR presentation name</a:t>
            </a:r>
            <a:endParaRPr lang="en-US" dirty="0"/>
          </a:p>
        </p:txBody>
      </p:sp>
    </p:spTree>
    <p:extLst>
      <p:ext uri="{BB962C8B-B14F-4D97-AF65-F5344CB8AC3E}">
        <p14:creationId xmlns:p14="http://schemas.microsoft.com/office/powerpoint/2010/main" val="929912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3"/>
          <p:cNvSpPr>
            <a:spLocks noGrp="1"/>
          </p:cNvSpPr>
          <p:nvPr>
            <p:ph type="dt" sz="half" idx="10"/>
          </p:nvPr>
        </p:nvSpPr>
        <p:spPr>
          <a:xfrm>
            <a:off x="7538484" y="6324302"/>
            <a:ext cx="938104"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52655A1-65ED-4164-8D8E-23EA0717165A}" type="datetimeFigureOut">
              <a:rPr lang="en-US" smtClean="0">
                <a:solidFill>
                  <a:srgbClr val="003399"/>
                </a:solidFill>
              </a:rPr>
              <a:pPr>
                <a:defRPr/>
              </a:pPr>
              <a:t>10/3/2012</a:t>
            </a:fld>
            <a:endParaRPr lang="en-US" dirty="0">
              <a:solidFill>
                <a:srgbClr val="003399"/>
              </a:solidFill>
            </a:endParaRPr>
          </a:p>
        </p:txBody>
      </p:sp>
      <p:sp>
        <p:nvSpPr>
          <p:cNvPr id="10" name="Slide Number Placeholder 5"/>
          <p:cNvSpPr>
            <a:spLocks noGrp="1"/>
          </p:cNvSpPr>
          <p:nvPr>
            <p:ph type="sldNum" sz="quarter" idx="4"/>
          </p:nvPr>
        </p:nvSpPr>
        <p:spPr>
          <a:xfrm>
            <a:off x="8484781" y="6324302"/>
            <a:ext cx="45672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3C6C858-49D8-4E91-970D-07AADC860260}" type="slidenum">
              <a:rPr lang="en-US" smtClean="0">
                <a:solidFill>
                  <a:srgbClr val="003399"/>
                </a:solidFill>
              </a:rPr>
              <a:pPr>
                <a:defRPr/>
              </a:pPr>
              <a:t>‹#›</a:t>
            </a:fld>
            <a:endParaRPr lang="en-US" dirty="0">
              <a:solidFill>
                <a:srgbClr val="003399"/>
              </a:solidFill>
            </a:endParaRPr>
          </a:p>
        </p:txBody>
      </p:sp>
      <p:sp>
        <p:nvSpPr>
          <p:cNvPr id="11" name="Text Placeholder 7"/>
          <p:cNvSpPr>
            <a:spLocks noGrp="1"/>
          </p:cNvSpPr>
          <p:nvPr>
            <p:ph type="body" sz="quarter" idx="16" hasCustomPrompt="1"/>
          </p:nvPr>
        </p:nvSpPr>
        <p:spPr>
          <a:xfrm>
            <a:off x="0" y="6629400"/>
            <a:ext cx="8502650" cy="228600"/>
          </a:xfrm>
        </p:spPr>
        <p:txBody>
          <a:bodyPr/>
          <a:lstStyle>
            <a:lvl1pPr marL="0" indent="0" algn="ctr">
              <a:buFontTx/>
              <a:buNone/>
              <a:defRPr sz="1200" b="1" i="1">
                <a:solidFill>
                  <a:srgbClr val="FFD457"/>
                </a:solidFill>
              </a:defRPr>
            </a:lvl1pPr>
            <a:lvl2pPr marL="0" indent="0" algn="ctr">
              <a:buFontTx/>
              <a:buNone/>
              <a:defRPr sz="1200" b="1" i="1">
                <a:solidFill>
                  <a:srgbClr val="003399"/>
                </a:solidFill>
              </a:defRPr>
            </a:lvl2pPr>
            <a:lvl3pPr marL="0" indent="0" algn="ctr">
              <a:buFontTx/>
              <a:buNone/>
              <a:defRPr sz="1200" b="1" i="1">
                <a:solidFill>
                  <a:srgbClr val="003399"/>
                </a:solidFill>
              </a:defRPr>
            </a:lvl3pPr>
            <a:lvl4pPr marL="0" indent="0" algn="ctr">
              <a:buFontTx/>
              <a:buNone/>
              <a:defRPr sz="1200" b="1" i="1">
                <a:solidFill>
                  <a:srgbClr val="003399"/>
                </a:solidFill>
              </a:defRPr>
            </a:lvl4pPr>
            <a:lvl5pPr marL="0" indent="0" algn="ctr">
              <a:buFontTx/>
              <a:buNone/>
              <a:defRPr sz="1200" b="1" i="1">
                <a:solidFill>
                  <a:srgbClr val="003399"/>
                </a:solidFill>
              </a:defRPr>
            </a:lvl5pPr>
          </a:lstStyle>
          <a:p>
            <a:pPr lvl="0"/>
            <a:r>
              <a:rPr lang="en-US" dirty="0" smtClean="0"/>
              <a:t>Click to add section indicator OR presentation name</a:t>
            </a:r>
            <a:endParaRPr lang="en-US" dirty="0"/>
          </a:p>
        </p:txBody>
      </p:sp>
    </p:spTree>
    <p:extLst>
      <p:ext uri="{BB962C8B-B14F-4D97-AF65-F5344CB8AC3E}">
        <p14:creationId xmlns:p14="http://schemas.microsoft.com/office/powerpoint/2010/main" val="2781585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2" descr="Q:\Design Catalog\Corporate Templates\Covers\abstract1.jpg"/>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120594" y="0"/>
            <a:ext cx="9264594" cy="6858000"/>
          </a:xfrm>
          <a:prstGeom prst="rect">
            <a:avLst/>
          </a:prstGeom>
          <a:noFill/>
          <a:ln w="9525">
            <a:noFill/>
            <a:miter lim="800000"/>
            <a:headEnd/>
            <a:tailEnd/>
          </a:ln>
        </p:spPr>
      </p:pic>
      <p:sp>
        <p:nvSpPr>
          <p:cNvPr id="6" name="Rectangle 5"/>
          <p:cNvSpPr/>
          <p:nvPr userDrawn="1"/>
        </p:nvSpPr>
        <p:spPr>
          <a:xfrm>
            <a:off x="0" y="0"/>
            <a:ext cx="9144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7" name="Rectangle 6"/>
          <p:cNvSpPr/>
          <p:nvPr userDrawn="1"/>
        </p:nvSpPr>
        <p:spPr>
          <a:xfrm>
            <a:off x="0" y="0"/>
            <a:ext cx="9144000" cy="6858000"/>
          </a:xfrm>
          <a:prstGeom prst="rect">
            <a:avLst/>
          </a:prstGeom>
          <a:solidFill>
            <a:srgbClr val="0081C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grpSp>
        <p:nvGrpSpPr>
          <p:cNvPr id="36" name="Group 35"/>
          <p:cNvGrpSpPr/>
          <p:nvPr userDrawn="1"/>
        </p:nvGrpSpPr>
        <p:grpSpPr>
          <a:xfrm>
            <a:off x="0" y="-2"/>
            <a:ext cx="9164321" cy="6858004"/>
            <a:chOff x="0" y="-2"/>
            <a:chExt cx="9164321" cy="6858004"/>
          </a:xfrm>
        </p:grpSpPr>
        <p:cxnSp>
          <p:nvCxnSpPr>
            <p:cNvPr id="37" name="Straight Connector 36"/>
            <p:cNvCxnSpPr/>
            <p:nvPr/>
          </p:nvCxnSpPr>
          <p:spPr>
            <a:xfrm rot="16200000" flipH="1">
              <a:off x="-2092189" y="2181639"/>
              <a:ext cx="6858002" cy="2494724"/>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786850" y="2181639"/>
              <a:ext cx="6858002" cy="2494724"/>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518489" y="2181637"/>
              <a:ext cx="6858002" cy="2494724"/>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4393098" y="4750907"/>
              <a:ext cx="3081127" cy="1133057"/>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flipH="1">
              <a:off x="5408543" y="4470952"/>
              <a:ext cx="3498574" cy="1275521"/>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H="1">
              <a:off x="-1105396" y="4474761"/>
              <a:ext cx="3488635" cy="1277842"/>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6438538" y="4193177"/>
              <a:ext cx="3907970" cy="1421674"/>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6819900" y="1084580"/>
              <a:ext cx="3429001" cy="1259840"/>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0" y="2413591"/>
              <a:ext cx="9144000" cy="3327990"/>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499241" y="3710152"/>
              <a:ext cx="8644759" cy="3147849"/>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4093779" y="5013434"/>
              <a:ext cx="5050221" cy="1844567"/>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7667297" y="6327228"/>
              <a:ext cx="1476703" cy="530772"/>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0" y="3043491"/>
              <a:ext cx="3809098" cy="1389553"/>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0" y="1891862"/>
              <a:ext cx="3384331" cy="1232644"/>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0" y="735724"/>
              <a:ext cx="2963917" cy="1080243"/>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0" y="0"/>
              <a:ext cx="1397876" cy="517940"/>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7977352" y="2"/>
              <a:ext cx="604344" cy="199695"/>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8397766" y="1098334"/>
              <a:ext cx="746234" cy="268011"/>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userDrawn="1"/>
        </p:nvSpPr>
        <p:spPr>
          <a:xfrm>
            <a:off x="0" y="0"/>
            <a:ext cx="9144000" cy="1828800"/>
          </a:xfrm>
          <a:prstGeom prst="rect">
            <a:avLst/>
          </a:prstGeom>
          <a:gradFill>
            <a:gsLst>
              <a:gs pos="0">
                <a:srgbClr val="0081C6">
                  <a:alpha val="45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2" name="Text Placeholder 17"/>
          <p:cNvSpPr>
            <a:spLocks noGrp="1"/>
          </p:cNvSpPr>
          <p:nvPr>
            <p:ph type="body" sz="quarter" idx="13" hasCustomPrompt="1"/>
          </p:nvPr>
        </p:nvSpPr>
        <p:spPr>
          <a:xfrm>
            <a:off x="165820" y="0"/>
            <a:ext cx="6537960" cy="1380744"/>
          </a:xfrm>
        </p:spPr>
        <p:txBody>
          <a:bodyPr anchor="b">
            <a:normAutofit/>
          </a:bodyPr>
          <a:lstStyle>
            <a:lvl1pPr marL="0" indent="0">
              <a:lnSpc>
                <a:spcPts val="3000"/>
              </a:lnSpc>
              <a:buNone/>
              <a:defRPr sz="3600">
                <a:solidFill>
                  <a:schemeClr val="bg1"/>
                </a:solidFill>
              </a:defRPr>
            </a:lvl1pPr>
          </a:lstStyle>
          <a:p>
            <a:pPr lvl="0"/>
            <a:r>
              <a:rPr lang="en-US" dirty="0" smtClean="0"/>
              <a:t>Click to add title</a:t>
            </a:r>
          </a:p>
        </p:txBody>
      </p:sp>
      <p:sp>
        <p:nvSpPr>
          <p:cNvPr id="23" name="Text Placeholder 19"/>
          <p:cNvSpPr>
            <a:spLocks noGrp="1"/>
          </p:cNvSpPr>
          <p:nvPr>
            <p:ph type="body" sz="quarter" idx="14" hasCustomPrompt="1"/>
          </p:nvPr>
        </p:nvSpPr>
        <p:spPr>
          <a:xfrm>
            <a:off x="166688" y="1265388"/>
            <a:ext cx="6548437" cy="508000"/>
          </a:xfrm>
        </p:spPr>
        <p:txBody>
          <a:bodyPr anchor="b">
            <a:noAutofit/>
          </a:bodyPr>
          <a:lstStyle>
            <a:lvl1pPr marL="0" indent="0">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dirty="0" smtClean="0"/>
              <a:t>Click to add subtitle</a:t>
            </a:r>
          </a:p>
        </p:txBody>
      </p:sp>
      <p:sp>
        <p:nvSpPr>
          <p:cNvPr id="8" name="Rectangle 7"/>
          <p:cNvSpPr/>
          <p:nvPr userDrawn="1"/>
        </p:nvSpPr>
        <p:spPr>
          <a:xfrm>
            <a:off x="6702425" y="0"/>
            <a:ext cx="2441575" cy="6858000"/>
          </a:xfrm>
          <a:prstGeom prst="rect">
            <a:avLst/>
          </a:prstGeom>
          <a:gradFill>
            <a:gsLst>
              <a:gs pos="0">
                <a:srgbClr val="0081C6">
                  <a:alpha val="30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1" name="Rectangle 10"/>
          <p:cNvSpPr/>
          <p:nvPr userDrawn="1"/>
        </p:nvSpPr>
        <p:spPr>
          <a:xfrm>
            <a:off x="6707188" y="5875338"/>
            <a:ext cx="2436812" cy="5762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grpSp>
        <p:nvGrpSpPr>
          <p:cNvPr id="4100" name="Group 4"/>
          <p:cNvGrpSpPr>
            <a:grpSpLocks noChangeAspect="1"/>
          </p:cNvGrpSpPr>
          <p:nvPr userDrawn="1"/>
        </p:nvGrpSpPr>
        <p:grpSpPr bwMode="auto">
          <a:xfrm>
            <a:off x="6851650" y="5981700"/>
            <a:ext cx="1057275" cy="368300"/>
            <a:chOff x="4316" y="3768"/>
            <a:chExt cx="666" cy="232"/>
          </a:xfrm>
        </p:grpSpPr>
        <p:sp>
          <p:nvSpPr>
            <p:cNvPr id="4099" name="AutoShape 3"/>
            <p:cNvSpPr>
              <a:spLocks noChangeAspect="1" noChangeArrowheads="1" noTextEdit="1"/>
            </p:cNvSpPr>
            <p:nvPr userDrawn="1"/>
          </p:nvSpPr>
          <p:spPr bwMode="auto">
            <a:xfrm>
              <a:off x="4316" y="3768"/>
              <a:ext cx="666" cy="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3399"/>
                </a:solidFill>
                <a:latin typeface="Arial" charset="0"/>
              </a:endParaRPr>
            </a:p>
          </p:txBody>
        </p:sp>
        <p:sp>
          <p:nvSpPr>
            <p:cNvPr id="4101" name="Freeform 5"/>
            <p:cNvSpPr>
              <a:spLocks noEditPoints="1"/>
            </p:cNvSpPr>
            <p:nvPr userDrawn="1"/>
          </p:nvSpPr>
          <p:spPr bwMode="auto">
            <a:xfrm>
              <a:off x="4316" y="3768"/>
              <a:ext cx="666" cy="232"/>
            </a:xfrm>
            <a:custGeom>
              <a:avLst/>
              <a:gdLst/>
              <a:ahLst/>
              <a:cxnLst>
                <a:cxn ang="0">
                  <a:pos x="1548" y="682"/>
                </a:cxn>
                <a:cxn ang="0">
                  <a:pos x="1238" y="478"/>
                </a:cxn>
                <a:cxn ang="0">
                  <a:pos x="1177" y="586"/>
                </a:cxn>
                <a:cxn ang="0">
                  <a:pos x="1079" y="653"/>
                </a:cxn>
                <a:cxn ang="0">
                  <a:pos x="942" y="681"/>
                </a:cxn>
                <a:cxn ang="0">
                  <a:pos x="613" y="539"/>
                </a:cxn>
                <a:cxn ang="0">
                  <a:pos x="548" y="624"/>
                </a:cxn>
                <a:cxn ang="0">
                  <a:pos x="476" y="670"/>
                </a:cxn>
                <a:cxn ang="0">
                  <a:pos x="365" y="695"/>
                </a:cxn>
                <a:cxn ang="0">
                  <a:pos x="283" y="693"/>
                </a:cxn>
                <a:cxn ang="0">
                  <a:pos x="198" y="673"/>
                </a:cxn>
                <a:cxn ang="0">
                  <a:pos x="127" y="634"/>
                </a:cxn>
                <a:cxn ang="0">
                  <a:pos x="79" y="591"/>
                </a:cxn>
                <a:cxn ang="0">
                  <a:pos x="35" y="522"/>
                </a:cxn>
                <a:cxn ang="0">
                  <a:pos x="9" y="441"/>
                </a:cxn>
                <a:cxn ang="0">
                  <a:pos x="0" y="346"/>
                </a:cxn>
                <a:cxn ang="0">
                  <a:pos x="6" y="272"/>
                </a:cxn>
                <a:cxn ang="0">
                  <a:pos x="29" y="190"/>
                </a:cxn>
                <a:cxn ang="0">
                  <a:pos x="71" y="119"/>
                </a:cxn>
                <a:cxn ang="0">
                  <a:pos x="116" y="71"/>
                </a:cxn>
                <a:cxn ang="0">
                  <a:pos x="180" y="30"/>
                </a:cxn>
                <a:cxn ang="0">
                  <a:pos x="254" y="6"/>
                </a:cxn>
                <a:cxn ang="0">
                  <a:pos x="319" y="0"/>
                </a:cxn>
                <a:cxn ang="0">
                  <a:pos x="451" y="18"/>
                </a:cxn>
                <a:cxn ang="0">
                  <a:pos x="549" y="70"/>
                </a:cxn>
                <a:cxn ang="0">
                  <a:pos x="614" y="157"/>
                </a:cxn>
                <a:cxn ang="0">
                  <a:pos x="982" y="15"/>
                </a:cxn>
                <a:cxn ang="0">
                  <a:pos x="1095" y="40"/>
                </a:cxn>
                <a:cxn ang="0">
                  <a:pos x="1167" y="87"/>
                </a:cxn>
                <a:cxn ang="0">
                  <a:pos x="1230" y="177"/>
                </a:cxn>
                <a:cxn ang="0">
                  <a:pos x="1722" y="14"/>
                </a:cxn>
                <a:cxn ang="0">
                  <a:pos x="439" y="266"/>
                </a:cxn>
                <a:cxn ang="0">
                  <a:pos x="428" y="222"/>
                </a:cxn>
                <a:cxn ang="0">
                  <a:pos x="399" y="185"/>
                </a:cxn>
                <a:cxn ang="0">
                  <a:pos x="353" y="167"/>
                </a:cxn>
                <a:cxn ang="0">
                  <a:pos x="301" y="169"/>
                </a:cxn>
                <a:cxn ang="0">
                  <a:pos x="246" y="200"/>
                </a:cxn>
                <a:cxn ang="0">
                  <a:pos x="216" y="252"/>
                </a:cxn>
                <a:cxn ang="0">
                  <a:pos x="203" y="351"/>
                </a:cxn>
                <a:cxn ang="0">
                  <a:pos x="211" y="431"/>
                </a:cxn>
                <a:cxn ang="0">
                  <a:pos x="245" y="499"/>
                </a:cxn>
                <a:cxn ang="0">
                  <a:pos x="304" y="531"/>
                </a:cxn>
                <a:cxn ang="0">
                  <a:pos x="358" y="532"/>
                </a:cxn>
                <a:cxn ang="0">
                  <a:pos x="401" y="513"/>
                </a:cxn>
                <a:cxn ang="0">
                  <a:pos x="429" y="471"/>
                </a:cxn>
                <a:cxn ang="0">
                  <a:pos x="622" y="422"/>
                </a:cxn>
                <a:cxn ang="0">
                  <a:pos x="1050" y="295"/>
                </a:cxn>
                <a:cxn ang="0">
                  <a:pos x="1017" y="226"/>
                </a:cxn>
                <a:cxn ang="0">
                  <a:pos x="961" y="193"/>
                </a:cxn>
                <a:cxn ang="0">
                  <a:pos x="828" y="183"/>
                </a:cxn>
                <a:cxn ang="0">
                  <a:pos x="925" y="508"/>
                </a:cxn>
                <a:cxn ang="0">
                  <a:pos x="1001" y="485"/>
                </a:cxn>
                <a:cxn ang="0">
                  <a:pos x="1038" y="443"/>
                </a:cxn>
                <a:cxn ang="0">
                  <a:pos x="1056" y="354"/>
                </a:cxn>
              </a:cxnLst>
              <a:rect l="0" t="0" r="r" b="b"/>
              <a:pathLst>
                <a:path w="1998" h="696">
                  <a:moveTo>
                    <a:pt x="1998" y="682"/>
                  </a:moveTo>
                  <a:lnTo>
                    <a:pt x="1807" y="682"/>
                  </a:lnTo>
                  <a:lnTo>
                    <a:pt x="1807" y="257"/>
                  </a:lnTo>
                  <a:lnTo>
                    <a:pt x="1692" y="682"/>
                  </a:lnTo>
                  <a:lnTo>
                    <a:pt x="1548" y="682"/>
                  </a:lnTo>
                  <a:lnTo>
                    <a:pt x="1433" y="257"/>
                  </a:lnTo>
                  <a:lnTo>
                    <a:pt x="1433" y="682"/>
                  </a:lnTo>
                  <a:lnTo>
                    <a:pt x="1238" y="682"/>
                  </a:lnTo>
                  <a:lnTo>
                    <a:pt x="1238" y="478"/>
                  </a:lnTo>
                  <a:lnTo>
                    <a:pt x="1238" y="478"/>
                  </a:lnTo>
                  <a:lnTo>
                    <a:pt x="1229" y="503"/>
                  </a:lnTo>
                  <a:lnTo>
                    <a:pt x="1218" y="526"/>
                  </a:lnTo>
                  <a:lnTo>
                    <a:pt x="1206" y="547"/>
                  </a:lnTo>
                  <a:lnTo>
                    <a:pt x="1192" y="567"/>
                  </a:lnTo>
                  <a:lnTo>
                    <a:pt x="1177" y="586"/>
                  </a:lnTo>
                  <a:lnTo>
                    <a:pt x="1161" y="603"/>
                  </a:lnTo>
                  <a:lnTo>
                    <a:pt x="1143" y="618"/>
                  </a:lnTo>
                  <a:lnTo>
                    <a:pt x="1123" y="631"/>
                  </a:lnTo>
                  <a:lnTo>
                    <a:pt x="1102" y="643"/>
                  </a:lnTo>
                  <a:lnTo>
                    <a:pt x="1079" y="653"/>
                  </a:lnTo>
                  <a:lnTo>
                    <a:pt x="1055" y="662"/>
                  </a:lnTo>
                  <a:lnTo>
                    <a:pt x="1029" y="669"/>
                  </a:lnTo>
                  <a:lnTo>
                    <a:pt x="1002" y="675"/>
                  </a:lnTo>
                  <a:lnTo>
                    <a:pt x="972" y="678"/>
                  </a:lnTo>
                  <a:lnTo>
                    <a:pt x="942" y="681"/>
                  </a:lnTo>
                  <a:lnTo>
                    <a:pt x="910" y="682"/>
                  </a:lnTo>
                  <a:lnTo>
                    <a:pt x="622" y="682"/>
                  </a:lnTo>
                  <a:lnTo>
                    <a:pt x="622" y="518"/>
                  </a:lnTo>
                  <a:lnTo>
                    <a:pt x="622" y="518"/>
                  </a:lnTo>
                  <a:lnTo>
                    <a:pt x="613" y="539"/>
                  </a:lnTo>
                  <a:lnTo>
                    <a:pt x="603" y="558"/>
                  </a:lnTo>
                  <a:lnTo>
                    <a:pt x="591" y="576"/>
                  </a:lnTo>
                  <a:lnTo>
                    <a:pt x="579" y="594"/>
                  </a:lnTo>
                  <a:lnTo>
                    <a:pt x="565" y="609"/>
                  </a:lnTo>
                  <a:lnTo>
                    <a:pt x="548" y="624"/>
                  </a:lnTo>
                  <a:lnTo>
                    <a:pt x="532" y="637"/>
                  </a:lnTo>
                  <a:lnTo>
                    <a:pt x="514" y="650"/>
                  </a:lnTo>
                  <a:lnTo>
                    <a:pt x="514" y="650"/>
                  </a:lnTo>
                  <a:lnTo>
                    <a:pt x="495" y="660"/>
                  </a:lnTo>
                  <a:lnTo>
                    <a:pt x="476" y="670"/>
                  </a:lnTo>
                  <a:lnTo>
                    <a:pt x="455" y="678"/>
                  </a:lnTo>
                  <a:lnTo>
                    <a:pt x="434" y="684"/>
                  </a:lnTo>
                  <a:lnTo>
                    <a:pt x="412" y="689"/>
                  </a:lnTo>
                  <a:lnTo>
                    <a:pt x="389" y="693"/>
                  </a:lnTo>
                  <a:lnTo>
                    <a:pt x="365" y="695"/>
                  </a:lnTo>
                  <a:lnTo>
                    <a:pt x="340" y="696"/>
                  </a:lnTo>
                  <a:lnTo>
                    <a:pt x="340" y="696"/>
                  </a:lnTo>
                  <a:lnTo>
                    <a:pt x="320" y="696"/>
                  </a:lnTo>
                  <a:lnTo>
                    <a:pt x="301" y="695"/>
                  </a:lnTo>
                  <a:lnTo>
                    <a:pt x="283" y="693"/>
                  </a:lnTo>
                  <a:lnTo>
                    <a:pt x="265" y="690"/>
                  </a:lnTo>
                  <a:lnTo>
                    <a:pt x="247" y="687"/>
                  </a:lnTo>
                  <a:lnTo>
                    <a:pt x="230" y="683"/>
                  </a:lnTo>
                  <a:lnTo>
                    <a:pt x="214" y="678"/>
                  </a:lnTo>
                  <a:lnTo>
                    <a:pt x="198" y="673"/>
                  </a:lnTo>
                  <a:lnTo>
                    <a:pt x="183" y="666"/>
                  </a:lnTo>
                  <a:lnTo>
                    <a:pt x="168" y="660"/>
                  </a:lnTo>
                  <a:lnTo>
                    <a:pt x="154" y="652"/>
                  </a:lnTo>
                  <a:lnTo>
                    <a:pt x="141" y="644"/>
                  </a:lnTo>
                  <a:lnTo>
                    <a:pt x="127" y="634"/>
                  </a:lnTo>
                  <a:lnTo>
                    <a:pt x="115" y="625"/>
                  </a:lnTo>
                  <a:lnTo>
                    <a:pt x="102" y="614"/>
                  </a:lnTo>
                  <a:lnTo>
                    <a:pt x="90" y="603"/>
                  </a:lnTo>
                  <a:lnTo>
                    <a:pt x="90" y="603"/>
                  </a:lnTo>
                  <a:lnTo>
                    <a:pt x="79" y="591"/>
                  </a:lnTo>
                  <a:lnTo>
                    <a:pt x="69" y="577"/>
                  </a:lnTo>
                  <a:lnTo>
                    <a:pt x="60" y="564"/>
                  </a:lnTo>
                  <a:lnTo>
                    <a:pt x="51" y="551"/>
                  </a:lnTo>
                  <a:lnTo>
                    <a:pt x="43" y="537"/>
                  </a:lnTo>
                  <a:lnTo>
                    <a:pt x="35" y="522"/>
                  </a:lnTo>
                  <a:lnTo>
                    <a:pt x="29" y="507"/>
                  </a:lnTo>
                  <a:lnTo>
                    <a:pt x="23" y="491"/>
                  </a:lnTo>
                  <a:lnTo>
                    <a:pt x="17" y="475"/>
                  </a:lnTo>
                  <a:lnTo>
                    <a:pt x="13" y="459"/>
                  </a:lnTo>
                  <a:lnTo>
                    <a:pt x="9" y="441"/>
                  </a:lnTo>
                  <a:lnTo>
                    <a:pt x="6" y="424"/>
                  </a:lnTo>
                  <a:lnTo>
                    <a:pt x="3" y="405"/>
                  </a:lnTo>
                  <a:lnTo>
                    <a:pt x="1" y="387"/>
                  </a:lnTo>
                  <a:lnTo>
                    <a:pt x="0" y="367"/>
                  </a:lnTo>
                  <a:lnTo>
                    <a:pt x="0" y="346"/>
                  </a:lnTo>
                  <a:lnTo>
                    <a:pt x="0" y="346"/>
                  </a:lnTo>
                  <a:lnTo>
                    <a:pt x="0" y="327"/>
                  </a:lnTo>
                  <a:lnTo>
                    <a:pt x="1" y="308"/>
                  </a:lnTo>
                  <a:lnTo>
                    <a:pt x="3" y="290"/>
                  </a:lnTo>
                  <a:lnTo>
                    <a:pt x="6" y="272"/>
                  </a:lnTo>
                  <a:lnTo>
                    <a:pt x="9" y="255"/>
                  </a:lnTo>
                  <a:lnTo>
                    <a:pt x="13" y="238"/>
                  </a:lnTo>
                  <a:lnTo>
                    <a:pt x="18" y="221"/>
                  </a:lnTo>
                  <a:lnTo>
                    <a:pt x="23" y="205"/>
                  </a:lnTo>
                  <a:lnTo>
                    <a:pt x="29" y="190"/>
                  </a:lnTo>
                  <a:lnTo>
                    <a:pt x="36" y="175"/>
                  </a:lnTo>
                  <a:lnTo>
                    <a:pt x="44" y="160"/>
                  </a:lnTo>
                  <a:lnTo>
                    <a:pt x="52" y="146"/>
                  </a:lnTo>
                  <a:lnTo>
                    <a:pt x="61" y="132"/>
                  </a:lnTo>
                  <a:lnTo>
                    <a:pt x="71" y="119"/>
                  </a:lnTo>
                  <a:lnTo>
                    <a:pt x="81" y="105"/>
                  </a:lnTo>
                  <a:lnTo>
                    <a:pt x="92" y="93"/>
                  </a:lnTo>
                  <a:lnTo>
                    <a:pt x="92" y="93"/>
                  </a:lnTo>
                  <a:lnTo>
                    <a:pt x="103" y="82"/>
                  </a:lnTo>
                  <a:lnTo>
                    <a:pt x="116" y="71"/>
                  </a:lnTo>
                  <a:lnTo>
                    <a:pt x="128" y="62"/>
                  </a:lnTo>
                  <a:lnTo>
                    <a:pt x="141" y="52"/>
                  </a:lnTo>
                  <a:lnTo>
                    <a:pt x="153" y="44"/>
                  </a:lnTo>
                  <a:lnTo>
                    <a:pt x="167" y="36"/>
                  </a:lnTo>
                  <a:lnTo>
                    <a:pt x="180" y="30"/>
                  </a:lnTo>
                  <a:lnTo>
                    <a:pt x="194" y="23"/>
                  </a:lnTo>
                  <a:lnTo>
                    <a:pt x="208" y="18"/>
                  </a:lnTo>
                  <a:lnTo>
                    <a:pt x="223" y="13"/>
                  </a:lnTo>
                  <a:lnTo>
                    <a:pt x="238" y="9"/>
                  </a:lnTo>
                  <a:lnTo>
                    <a:pt x="254" y="6"/>
                  </a:lnTo>
                  <a:lnTo>
                    <a:pt x="269" y="3"/>
                  </a:lnTo>
                  <a:lnTo>
                    <a:pt x="286" y="2"/>
                  </a:lnTo>
                  <a:lnTo>
                    <a:pt x="302" y="1"/>
                  </a:lnTo>
                  <a:lnTo>
                    <a:pt x="319" y="0"/>
                  </a:lnTo>
                  <a:lnTo>
                    <a:pt x="319" y="0"/>
                  </a:lnTo>
                  <a:lnTo>
                    <a:pt x="349" y="1"/>
                  </a:lnTo>
                  <a:lnTo>
                    <a:pt x="377" y="3"/>
                  </a:lnTo>
                  <a:lnTo>
                    <a:pt x="403" y="6"/>
                  </a:lnTo>
                  <a:lnTo>
                    <a:pt x="428" y="11"/>
                  </a:lnTo>
                  <a:lnTo>
                    <a:pt x="451" y="18"/>
                  </a:lnTo>
                  <a:lnTo>
                    <a:pt x="474" y="25"/>
                  </a:lnTo>
                  <a:lnTo>
                    <a:pt x="494" y="34"/>
                  </a:lnTo>
                  <a:lnTo>
                    <a:pt x="514" y="45"/>
                  </a:lnTo>
                  <a:lnTo>
                    <a:pt x="532" y="56"/>
                  </a:lnTo>
                  <a:lnTo>
                    <a:pt x="549" y="70"/>
                  </a:lnTo>
                  <a:lnTo>
                    <a:pt x="565" y="84"/>
                  </a:lnTo>
                  <a:lnTo>
                    <a:pt x="580" y="100"/>
                  </a:lnTo>
                  <a:lnTo>
                    <a:pt x="592" y="118"/>
                  </a:lnTo>
                  <a:lnTo>
                    <a:pt x="604" y="137"/>
                  </a:lnTo>
                  <a:lnTo>
                    <a:pt x="614" y="157"/>
                  </a:lnTo>
                  <a:lnTo>
                    <a:pt x="622" y="179"/>
                  </a:lnTo>
                  <a:lnTo>
                    <a:pt x="622" y="14"/>
                  </a:lnTo>
                  <a:lnTo>
                    <a:pt x="957" y="14"/>
                  </a:lnTo>
                  <a:lnTo>
                    <a:pt x="957" y="14"/>
                  </a:lnTo>
                  <a:lnTo>
                    <a:pt x="982" y="15"/>
                  </a:lnTo>
                  <a:lnTo>
                    <a:pt x="1007" y="17"/>
                  </a:lnTo>
                  <a:lnTo>
                    <a:pt x="1030" y="20"/>
                  </a:lnTo>
                  <a:lnTo>
                    <a:pt x="1053" y="26"/>
                  </a:lnTo>
                  <a:lnTo>
                    <a:pt x="1074" y="32"/>
                  </a:lnTo>
                  <a:lnTo>
                    <a:pt x="1095" y="40"/>
                  </a:lnTo>
                  <a:lnTo>
                    <a:pt x="1115" y="50"/>
                  </a:lnTo>
                  <a:lnTo>
                    <a:pt x="1133" y="61"/>
                  </a:lnTo>
                  <a:lnTo>
                    <a:pt x="1133" y="61"/>
                  </a:lnTo>
                  <a:lnTo>
                    <a:pt x="1151" y="73"/>
                  </a:lnTo>
                  <a:lnTo>
                    <a:pt x="1167" y="87"/>
                  </a:lnTo>
                  <a:lnTo>
                    <a:pt x="1182" y="102"/>
                  </a:lnTo>
                  <a:lnTo>
                    <a:pt x="1196" y="119"/>
                  </a:lnTo>
                  <a:lnTo>
                    <a:pt x="1208" y="137"/>
                  </a:lnTo>
                  <a:lnTo>
                    <a:pt x="1219" y="157"/>
                  </a:lnTo>
                  <a:lnTo>
                    <a:pt x="1230" y="177"/>
                  </a:lnTo>
                  <a:lnTo>
                    <a:pt x="1238" y="199"/>
                  </a:lnTo>
                  <a:lnTo>
                    <a:pt x="1238" y="14"/>
                  </a:lnTo>
                  <a:lnTo>
                    <a:pt x="1520" y="14"/>
                  </a:lnTo>
                  <a:lnTo>
                    <a:pt x="1618" y="430"/>
                  </a:lnTo>
                  <a:lnTo>
                    <a:pt x="1722" y="14"/>
                  </a:lnTo>
                  <a:lnTo>
                    <a:pt x="1998" y="14"/>
                  </a:lnTo>
                  <a:lnTo>
                    <a:pt x="1998" y="682"/>
                  </a:lnTo>
                  <a:close/>
                  <a:moveTo>
                    <a:pt x="622" y="422"/>
                  </a:moveTo>
                  <a:lnTo>
                    <a:pt x="622" y="266"/>
                  </a:lnTo>
                  <a:lnTo>
                    <a:pt x="439" y="266"/>
                  </a:lnTo>
                  <a:lnTo>
                    <a:pt x="439" y="266"/>
                  </a:lnTo>
                  <a:lnTo>
                    <a:pt x="437" y="254"/>
                  </a:lnTo>
                  <a:lnTo>
                    <a:pt x="435" y="243"/>
                  </a:lnTo>
                  <a:lnTo>
                    <a:pt x="432" y="232"/>
                  </a:lnTo>
                  <a:lnTo>
                    <a:pt x="428" y="222"/>
                  </a:lnTo>
                  <a:lnTo>
                    <a:pt x="424" y="213"/>
                  </a:lnTo>
                  <a:lnTo>
                    <a:pt x="419" y="205"/>
                  </a:lnTo>
                  <a:lnTo>
                    <a:pt x="413" y="198"/>
                  </a:lnTo>
                  <a:lnTo>
                    <a:pt x="407" y="191"/>
                  </a:lnTo>
                  <a:lnTo>
                    <a:pt x="399" y="185"/>
                  </a:lnTo>
                  <a:lnTo>
                    <a:pt x="392" y="180"/>
                  </a:lnTo>
                  <a:lnTo>
                    <a:pt x="383" y="176"/>
                  </a:lnTo>
                  <a:lnTo>
                    <a:pt x="374" y="172"/>
                  </a:lnTo>
                  <a:lnTo>
                    <a:pt x="364" y="169"/>
                  </a:lnTo>
                  <a:lnTo>
                    <a:pt x="353" y="167"/>
                  </a:lnTo>
                  <a:lnTo>
                    <a:pt x="341" y="166"/>
                  </a:lnTo>
                  <a:lnTo>
                    <a:pt x="328" y="166"/>
                  </a:lnTo>
                  <a:lnTo>
                    <a:pt x="328" y="166"/>
                  </a:lnTo>
                  <a:lnTo>
                    <a:pt x="314" y="167"/>
                  </a:lnTo>
                  <a:lnTo>
                    <a:pt x="301" y="169"/>
                  </a:lnTo>
                  <a:lnTo>
                    <a:pt x="288" y="172"/>
                  </a:lnTo>
                  <a:lnTo>
                    <a:pt x="277" y="177"/>
                  </a:lnTo>
                  <a:lnTo>
                    <a:pt x="266" y="183"/>
                  </a:lnTo>
                  <a:lnTo>
                    <a:pt x="256" y="191"/>
                  </a:lnTo>
                  <a:lnTo>
                    <a:pt x="246" y="200"/>
                  </a:lnTo>
                  <a:lnTo>
                    <a:pt x="237" y="210"/>
                  </a:lnTo>
                  <a:lnTo>
                    <a:pt x="237" y="210"/>
                  </a:lnTo>
                  <a:lnTo>
                    <a:pt x="229" y="223"/>
                  </a:lnTo>
                  <a:lnTo>
                    <a:pt x="222" y="237"/>
                  </a:lnTo>
                  <a:lnTo>
                    <a:pt x="216" y="252"/>
                  </a:lnTo>
                  <a:lnTo>
                    <a:pt x="211" y="269"/>
                  </a:lnTo>
                  <a:lnTo>
                    <a:pt x="208" y="287"/>
                  </a:lnTo>
                  <a:lnTo>
                    <a:pt x="205" y="307"/>
                  </a:lnTo>
                  <a:lnTo>
                    <a:pt x="203" y="328"/>
                  </a:lnTo>
                  <a:lnTo>
                    <a:pt x="203" y="351"/>
                  </a:lnTo>
                  <a:lnTo>
                    <a:pt x="203" y="351"/>
                  </a:lnTo>
                  <a:lnTo>
                    <a:pt x="203" y="373"/>
                  </a:lnTo>
                  <a:lnTo>
                    <a:pt x="205" y="394"/>
                  </a:lnTo>
                  <a:lnTo>
                    <a:pt x="207" y="413"/>
                  </a:lnTo>
                  <a:lnTo>
                    <a:pt x="211" y="431"/>
                  </a:lnTo>
                  <a:lnTo>
                    <a:pt x="216" y="448"/>
                  </a:lnTo>
                  <a:lnTo>
                    <a:pt x="221" y="463"/>
                  </a:lnTo>
                  <a:lnTo>
                    <a:pt x="228" y="476"/>
                  </a:lnTo>
                  <a:lnTo>
                    <a:pt x="236" y="488"/>
                  </a:lnTo>
                  <a:lnTo>
                    <a:pt x="245" y="499"/>
                  </a:lnTo>
                  <a:lnTo>
                    <a:pt x="255" y="508"/>
                  </a:lnTo>
                  <a:lnTo>
                    <a:pt x="266" y="516"/>
                  </a:lnTo>
                  <a:lnTo>
                    <a:pt x="277" y="523"/>
                  </a:lnTo>
                  <a:lnTo>
                    <a:pt x="290" y="528"/>
                  </a:lnTo>
                  <a:lnTo>
                    <a:pt x="304" y="531"/>
                  </a:lnTo>
                  <a:lnTo>
                    <a:pt x="320" y="533"/>
                  </a:lnTo>
                  <a:lnTo>
                    <a:pt x="337" y="534"/>
                  </a:lnTo>
                  <a:lnTo>
                    <a:pt x="337" y="534"/>
                  </a:lnTo>
                  <a:lnTo>
                    <a:pt x="348" y="534"/>
                  </a:lnTo>
                  <a:lnTo>
                    <a:pt x="358" y="532"/>
                  </a:lnTo>
                  <a:lnTo>
                    <a:pt x="368" y="530"/>
                  </a:lnTo>
                  <a:lnTo>
                    <a:pt x="377" y="527"/>
                  </a:lnTo>
                  <a:lnTo>
                    <a:pt x="385" y="523"/>
                  </a:lnTo>
                  <a:lnTo>
                    <a:pt x="393" y="518"/>
                  </a:lnTo>
                  <a:lnTo>
                    <a:pt x="401" y="513"/>
                  </a:lnTo>
                  <a:lnTo>
                    <a:pt x="407" y="506"/>
                  </a:lnTo>
                  <a:lnTo>
                    <a:pt x="414" y="499"/>
                  </a:lnTo>
                  <a:lnTo>
                    <a:pt x="419" y="490"/>
                  </a:lnTo>
                  <a:lnTo>
                    <a:pt x="424" y="481"/>
                  </a:lnTo>
                  <a:lnTo>
                    <a:pt x="429" y="471"/>
                  </a:lnTo>
                  <a:lnTo>
                    <a:pt x="432" y="460"/>
                  </a:lnTo>
                  <a:lnTo>
                    <a:pt x="436" y="448"/>
                  </a:lnTo>
                  <a:lnTo>
                    <a:pt x="438" y="436"/>
                  </a:lnTo>
                  <a:lnTo>
                    <a:pt x="440" y="422"/>
                  </a:lnTo>
                  <a:lnTo>
                    <a:pt x="622" y="422"/>
                  </a:lnTo>
                  <a:close/>
                  <a:moveTo>
                    <a:pt x="1056" y="354"/>
                  </a:moveTo>
                  <a:lnTo>
                    <a:pt x="1056" y="354"/>
                  </a:lnTo>
                  <a:lnTo>
                    <a:pt x="1055" y="332"/>
                  </a:lnTo>
                  <a:lnTo>
                    <a:pt x="1053" y="313"/>
                  </a:lnTo>
                  <a:lnTo>
                    <a:pt x="1050" y="295"/>
                  </a:lnTo>
                  <a:lnTo>
                    <a:pt x="1046" y="278"/>
                  </a:lnTo>
                  <a:lnTo>
                    <a:pt x="1041" y="263"/>
                  </a:lnTo>
                  <a:lnTo>
                    <a:pt x="1034" y="249"/>
                  </a:lnTo>
                  <a:lnTo>
                    <a:pt x="1026" y="236"/>
                  </a:lnTo>
                  <a:lnTo>
                    <a:pt x="1017" y="226"/>
                  </a:lnTo>
                  <a:lnTo>
                    <a:pt x="1017" y="226"/>
                  </a:lnTo>
                  <a:lnTo>
                    <a:pt x="1005" y="215"/>
                  </a:lnTo>
                  <a:lnTo>
                    <a:pt x="992" y="207"/>
                  </a:lnTo>
                  <a:lnTo>
                    <a:pt x="977" y="199"/>
                  </a:lnTo>
                  <a:lnTo>
                    <a:pt x="961" y="193"/>
                  </a:lnTo>
                  <a:lnTo>
                    <a:pt x="943" y="189"/>
                  </a:lnTo>
                  <a:lnTo>
                    <a:pt x="924" y="185"/>
                  </a:lnTo>
                  <a:lnTo>
                    <a:pt x="903" y="183"/>
                  </a:lnTo>
                  <a:lnTo>
                    <a:pt x="880" y="183"/>
                  </a:lnTo>
                  <a:lnTo>
                    <a:pt x="828" y="183"/>
                  </a:lnTo>
                  <a:lnTo>
                    <a:pt x="828" y="510"/>
                  </a:lnTo>
                  <a:lnTo>
                    <a:pt x="885" y="510"/>
                  </a:lnTo>
                  <a:lnTo>
                    <a:pt x="885" y="510"/>
                  </a:lnTo>
                  <a:lnTo>
                    <a:pt x="906" y="509"/>
                  </a:lnTo>
                  <a:lnTo>
                    <a:pt x="925" y="508"/>
                  </a:lnTo>
                  <a:lnTo>
                    <a:pt x="943" y="505"/>
                  </a:lnTo>
                  <a:lnTo>
                    <a:pt x="959" y="502"/>
                  </a:lnTo>
                  <a:lnTo>
                    <a:pt x="974" y="497"/>
                  </a:lnTo>
                  <a:lnTo>
                    <a:pt x="988" y="492"/>
                  </a:lnTo>
                  <a:lnTo>
                    <a:pt x="1001" y="485"/>
                  </a:lnTo>
                  <a:lnTo>
                    <a:pt x="1011" y="477"/>
                  </a:lnTo>
                  <a:lnTo>
                    <a:pt x="1011" y="477"/>
                  </a:lnTo>
                  <a:lnTo>
                    <a:pt x="1022" y="468"/>
                  </a:lnTo>
                  <a:lnTo>
                    <a:pt x="1031" y="456"/>
                  </a:lnTo>
                  <a:lnTo>
                    <a:pt x="1038" y="443"/>
                  </a:lnTo>
                  <a:lnTo>
                    <a:pt x="1045" y="428"/>
                  </a:lnTo>
                  <a:lnTo>
                    <a:pt x="1050" y="412"/>
                  </a:lnTo>
                  <a:lnTo>
                    <a:pt x="1053" y="395"/>
                  </a:lnTo>
                  <a:lnTo>
                    <a:pt x="1055" y="375"/>
                  </a:lnTo>
                  <a:lnTo>
                    <a:pt x="1056" y="354"/>
                  </a:lnTo>
                  <a:lnTo>
                    <a:pt x="1056" y="35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3399"/>
                </a:solidFill>
                <a:latin typeface="Arial" charset="0"/>
              </a:endParaRPr>
            </a:p>
          </p:txBody>
        </p:sp>
      </p:grpSp>
      <p:sp>
        <p:nvSpPr>
          <p:cNvPr id="10" name="Rectangle 9"/>
          <p:cNvSpPr/>
          <p:nvPr userDrawn="1"/>
        </p:nvSpPr>
        <p:spPr>
          <a:xfrm>
            <a:off x="0" y="6461125"/>
            <a:ext cx="9144000" cy="396875"/>
          </a:xfrm>
          <a:prstGeom prst="rect">
            <a:avLst/>
          </a:prstGeom>
          <a:solidFill>
            <a:srgbClr val="00346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cxnSp>
        <p:nvCxnSpPr>
          <p:cNvPr id="15" name="Straight Connector 14"/>
          <p:cNvCxnSpPr/>
          <p:nvPr userDrawn="1"/>
        </p:nvCxnSpPr>
        <p:spPr>
          <a:xfrm>
            <a:off x="0" y="1822450"/>
            <a:ext cx="9144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3274219" y="3429794"/>
            <a:ext cx="685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6456363"/>
            <a:ext cx="91440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 Placeholder 21"/>
          <p:cNvSpPr>
            <a:spLocks noGrp="1"/>
          </p:cNvSpPr>
          <p:nvPr>
            <p:ph type="body" sz="quarter" idx="15" hasCustomPrompt="1"/>
          </p:nvPr>
        </p:nvSpPr>
        <p:spPr>
          <a:xfrm>
            <a:off x="6743700" y="1501579"/>
            <a:ext cx="2317750" cy="267855"/>
          </a:xfrm>
        </p:spPr>
        <p:txBody>
          <a:bodyPr>
            <a:normAutofit/>
          </a:bodyPr>
          <a:lstStyle>
            <a:lvl1pPr>
              <a:buNone/>
              <a:defRPr sz="1200">
                <a:solidFill>
                  <a:schemeClr val="bg1"/>
                </a:solidFill>
              </a:defRPr>
            </a:lvl1pPr>
          </a:lstStyle>
          <a:p>
            <a:pPr lvl="0"/>
            <a:r>
              <a:rPr lang="en-US" dirty="0" smtClean="0"/>
              <a:t>Click to add date</a:t>
            </a:r>
          </a:p>
        </p:txBody>
      </p:sp>
      <p:sp>
        <p:nvSpPr>
          <p:cNvPr id="56" name="Text Placeholder 21"/>
          <p:cNvSpPr>
            <a:spLocks noGrp="1"/>
          </p:cNvSpPr>
          <p:nvPr>
            <p:ph type="body" sz="quarter" idx="16" hasCustomPrompt="1"/>
          </p:nvPr>
        </p:nvSpPr>
        <p:spPr>
          <a:xfrm>
            <a:off x="6743700" y="86440"/>
            <a:ext cx="2317750" cy="1386100"/>
          </a:xfrm>
        </p:spPr>
        <p:txBody>
          <a:bodyPr>
            <a:noAutofit/>
          </a:bodyPr>
          <a:lstStyle>
            <a:lvl1pPr marL="0" indent="0">
              <a:buNone/>
              <a:defRPr sz="1500" baseline="0">
                <a:solidFill>
                  <a:schemeClr val="bg1"/>
                </a:solidFill>
              </a:defRPr>
            </a:lvl1pPr>
          </a:lstStyle>
          <a:p>
            <a:pPr lvl="0"/>
            <a:r>
              <a:rPr lang="en-US" dirty="0" smtClean="0"/>
              <a:t>Click to add presenter(s) name, title and presentation type</a:t>
            </a:r>
          </a:p>
        </p:txBody>
      </p:sp>
    </p:spTree>
    <p:extLst>
      <p:ext uri="{BB962C8B-B14F-4D97-AF65-F5344CB8AC3E}">
        <p14:creationId xmlns:p14="http://schemas.microsoft.com/office/powerpoint/2010/main" val="3697919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prstGeom prst="rect">
            <a:avLst/>
          </a:prstGeom>
        </p:spPr>
        <p:txBody>
          <a:bodyPr/>
          <a:lstStyle>
            <a:lvl1pPr>
              <a:defRPr>
                <a:solidFill>
                  <a:schemeClr val="bg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7538484" y="6324302"/>
            <a:ext cx="938104"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52655A1-65ED-4164-8D8E-23EA0717165A}" type="datetimeFigureOut">
              <a:rPr lang="en-US" smtClean="0">
                <a:solidFill>
                  <a:srgbClr val="003399"/>
                </a:solidFill>
              </a:rPr>
              <a:pPr>
                <a:defRPr/>
              </a:pPr>
              <a:t>10/3/2012</a:t>
            </a:fld>
            <a:endParaRPr lang="en-US" dirty="0">
              <a:solidFill>
                <a:srgbClr val="003399"/>
              </a:solidFill>
            </a:endParaRPr>
          </a:p>
        </p:txBody>
      </p:sp>
      <p:sp>
        <p:nvSpPr>
          <p:cNvPr id="9" name="Slide Number Placeholder 5"/>
          <p:cNvSpPr>
            <a:spLocks noGrp="1"/>
          </p:cNvSpPr>
          <p:nvPr>
            <p:ph type="sldNum" sz="quarter" idx="4"/>
          </p:nvPr>
        </p:nvSpPr>
        <p:spPr>
          <a:xfrm>
            <a:off x="8484781" y="6324302"/>
            <a:ext cx="45672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3C6C858-49D8-4E91-970D-07AADC860260}" type="slidenum">
              <a:rPr lang="en-US" smtClean="0">
                <a:solidFill>
                  <a:srgbClr val="003399"/>
                </a:solidFill>
              </a:rPr>
              <a:pPr>
                <a:defRPr/>
              </a:pPr>
              <a:t>‹#›</a:t>
            </a:fld>
            <a:endParaRPr lang="en-US" dirty="0">
              <a:solidFill>
                <a:srgbClr val="003399"/>
              </a:solidFill>
            </a:endParaRPr>
          </a:p>
        </p:txBody>
      </p:sp>
      <p:sp>
        <p:nvSpPr>
          <p:cNvPr id="11" name="Content Placeholder 7"/>
          <p:cNvSpPr>
            <a:spLocks noGrp="1"/>
          </p:cNvSpPr>
          <p:nvPr>
            <p:ph sz="quarter" idx="13" hasCustomPrompt="1"/>
          </p:nvPr>
        </p:nvSpPr>
        <p:spPr>
          <a:xfrm>
            <a:off x="1613647" y="6389092"/>
            <a:ext cx="5898776" cy="226861"/>
          </a:xfrm>
        </p:spPr>
        <p:txBody>
          <a:bodyPr anchor="ctr">
            <a:noAutofit/>
          </a:bodyPr>
          <a:lstStyle>
            <a:lvl1pPr algn="ctr">
              <a:buNone/>
              <a:defRPr sz="1300" b="1" i="1" baseline="0">
                <a:solidFill>
                  <a:srgbClr val="FFD457"/>
                </a:solidFill>
              </a:defRPr>
            </a:lvl1pPr>
            <a:lvl2pPr algn="r">
              <a:buNone/>
              <a:defRPr sz="1400" b="1" i="1">
                <a:solidFill>
                  <a:srgbClr val="003399"/>
                </a:solidFill>
              </a:defRPr>
            </a:lvl2pPr>
            <a:lvl3pPr algn="r">
              <a:buNone/>
              <a:defRPr sz="1400" b="1" i="1">
                <a:solidFill>
                  <a:srgbClr val="003399"/>
                </a:solidFill>
              </a:defRPr>
            </a:lvl3pPr>
            <a:lvl4pPr algn="r">
              <a:buNone/>
              <a:defRPr sz="1400" b="1" i="1">
                <a:solidFill>
                  <a:srgbClr val="003399"/>
                </a:solidFill>
              </a:defRPr>
            </a:lvl4pPr>
            <a:lvl5pPr algn="r">
              <a:buNone/>
              <a:defRPr sz="1400" b="1" i="1">
                <a:solidFill>
                  <a:srgbClr val="003399"/>
                </a:solidFill>
              </a:defRPr>
            </a:lvl5pPr>
          </a:lstStyle>
          <a:p>
            <a:pPr lvl="0"/>
            <a:r>
              <a:rPr lang="en-US" dirty="0" smtClean="0"/>
              <a:t>Click to add section indicator OR presentation name</a:t>
            </a:r>
          </a:p>
        </p:txBody>
      </p:sp>
    </p:spTree>
    <p:extLst>
      <p:ext uri="{BB962C8B-B14F-4D97-AF65-F5344CB8AC3E}">
        <p14:creationId xmlns:p14="http://schemas.microsoft.com/office/powerpoint/2010/main" val="1150238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5" name="Rectangle 4"/>
          <p:cNvSpPr/>
          <p:nvPr userDrawn="1"/>
        </p:nvSpPr>
        <p:spPr>
          <a:xfrm>
            <a:off x="8324850" y="0"/>
            <a:ext cx="819150" cy="6858000"/>
          </a:xfrm>
          <a:prstGeom prst="rect">
            <a:avLst/>
          </a:prstGeom>
          <a:solidFill>
            <a:srgbClr val="0081C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6" name="Rectangle 5"/>
          <p:cNvSpPr/>
          <p:nvPr userDrawn="1"/>
        </p:nvSpPr>
        <p:spPr>
          <a:xfrm>
            <a:off x="0" y="0"/>
            <a:ext cx="9144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9" name="Rectangle 8"/>
          <p:cNvSpPr/>
          <p:nvPr userDrawn="1"/>
        </p:nvSpPr>
        <p:spPr>
          <a:xfrm>
            <a:off x="0" y="0"/>
            <a:ext cx="9144000" cy="6858000"/>
          </a:xfrm>
          <a:prstGeom prst="rect">
            <a:avLst/>
          </a:prstGeom>
          <a:solidFill>
            <a:srgbClr val="0081C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4" name="Rectangle 23"/>
          <p:cNvSpPr/>
          <p:nvPr userDrawn="1"/>
        </p:nvSpPr>
        <p:spPr>
          <a:xfrm>
            <a:off x="8324850" y="0"/>
            <a:ext cx="819150" cy="2838450"/>
          </a:xfrm>
          <a:prstGeom prst="rect">
            <a:avLst/>
          </a:prstGeom>
          <a:solidFill>
            <a:srgbClr val="0081C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8" name="Slide Number Placeholder 5"/>
          <p:cNvSpPr>
            <a:spLocks noGrp="1"/>
          </p:cNvSpPr>
          <p:nvPr>
            <p:ph type="sldNum" sz="quarter" idx="11"/>
          </p:nvPr>
        </p:nvSpPr>
        <p:spPr>
          <a:xfrm>
            <a:off x="8334375" y="6356350"/>
            <a:ext cx="809625" cy="365125"/>
          </a:xfrm>
          <a:prstGeom prst="rect">
            <a:avLst/>
          </a:prstGeom>
        </p:spPr>
        <p:txBody>
          <a:bodyPr/>
          <a:lstStyle>
            <a:lvl1pPr algn="ctr">
              <a:defRPr smtClean="0">
                <a:solidFill>
                  <a:schemeClr val="tx2">
                    <a:lumMod val="75000"/>
                  </a:schemeClr>
                </a:solidFill>
              </a:defRPr>
            </a:lvl1pPr>
          </a:lstStyle>
          <a:p>
            <a:pPr>
              <a:defRPr/>
            </a:pPr>
            <a:fld id="{D7E5F9BB-FFBE-4F5F-9291-32DE78309692}" type="slidenum">
              <a:rPr lang="en-US">
                <a:solidFill>
                  <a:srgbClr val="000000">
                    <a:lumMod val="75000"/>
                  </a:srgbClr>
                </a:solidFill>
              </a:rPr>
              <a:pPr>
                <a:defRPr/>
              </a:pPr>
              <a:t>‹#›</a:t>
            </a:fld>
            <a:endParaRPr lang="en-US" dirty="0">
              <a:solidFill>
                <a:srgbClr val="000000">
                  <a:lumMod val="75000"/>
                </a:srgbClr>
              </a:solidFill>
            </a:endParaRPr>
          </a:p>
        </p:txBody>
      </p:sp>
      <p:cxnSp>
        <p:nvCxnSpPr>
          <p:cNvPr id="20" name="Straight Connector 19"/>
          <p:cNvCxnSpPr/>
          <p:nvPr userDrawn="1"/>
        </p:nvCxnSpPr>
        <p:spPr>
          <a:xfrm rot="5400000">
            <a:off x="4898233" y="3429796"/>
            <a:ext cx="68580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userDrawn="1"/>
        </p:nvGrpSpPr>
        <p:grpSpPr>
          <a:xfrm>
            <a:off x="0" y="-13648"/>
            <a:ext cx="5009566" cy="6871650"/>
            <a:chOff x="0" y="-13648"/>
            <a:chExt cx="5009566" cy="6871650"/>
          </a:xfrm>
        </p:grpSpPr>
        <p:cxnSp>
          <p:nvCxnSpPr>
            <p:cNvPr id="16" name="Straight Connector 15"/>
            <p:cNvCxnSpPr/>
            <p:nvPr/>
          </p:nvCxnSpPr>
          <p:spPr>
            <a:xfrm flipV="1">
              <a:off x="0" y="0"/>
              <a:ext cx="5009566" cy="1828800"/>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0" y="-13648"/>
              <a:ext cx="1433015" cy="520890"/>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0" y="4243974"/>
              <a:ext cx="515504" cy="187561"/>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0" y="5398525"/>
              <a:ext cx="933199" cy="341263"/>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26055" y="6556242"/>
              <a:ext cx="825472" cy="301758"/>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286762" y="4107058"/>
              <a:ext cx="4037706" cy="1464181"/>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136220" y="6558940"/>
              <a:ext cx="435281" cy="162842"/>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206363" y="483884"/>
              <a:ext cx="1526372" cy="558603"/>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1225724" y="350460"/>
              <a:ext cx="1113052" cy="405016"/>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663146" y="218814"/>
              <a:ext cx="685502" cy="247873"/>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4095233" y="88950"/>
              <a:ext cx="268624" cy="90728"/>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grpSp>
      <p:sp>
        <p:nvSpPr>
          <p:cNvPr id="7" name="Title 1"/>
          <p:cNvSpPr>
            <a:spLocks noGrp="1"/>
          </p:cNvSpPr>
          <p:nvPr>
            <p:ph type="title"/>
          </p:nvPr>
        </p:nvSpPr>
        <p:spPr>
          <a:xfrm>
            <a:off x="0" y="2120678"/>
            <a:ext cx="8324850" cy="722376"/>
          </a:xfrm>
        </p:spPr>
        <p:txBody>
          <a:bodyPr anchor="t">
            <a:normAutofit/>
          </a:bodyPr>
          <a:lstStyle>
            <a:lvl1pPr algn="ctr">
              <a:defRPr sz="3700" b="0"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0" y="1651849"/>
            <a:ext cx="8324850" cy="466344"/>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7" name="Date Placeholder 3"/>
          <p:cNvSpPr>
            <a:spLocks noGrp="1"/>
          </p:cNvSpPr>
          <p:nvPr>
            <p:ph type="dt" sz="half" idx="10"/>
          </p:nvPr>
        </p:nvSpPr>
        <p:spPr>
          <a:xfrm>
            <a:off x="1" y="6356350"/>
            <a:ext cx="1276350" cy="365125"/>
          </a:xfrm>
          <a:prstGeom prst="rect">
            <a:avLst/>
          </a:prstGeom>
        </p:spPr>
        <p:txBody>
          <a:bodyPr/>
          <a:lstStyle>
            <a:lvl1pPr algn="ctr">
              <a:defRPr>
                <a:solidFill>
                  <a:schemeClr val="tx2">
                    <a:lumMod val="75000"/>
                  </a:schemeClr>
                </a:solidFill>
              </a:defRPr>
            </a:lvl1pPr>
          </a:lstStyle>
          <a:p>
            <a:pPr>
              <a:defRPr/>
            </a:pPr>
            <a:fld id="{59FF3735-BE30-424A-B8BD-926A3DF2DA53}" type="datetimeFigureOut">
              <a:rPr lang="en-US" smtClean="0">
                <a:solidFill>
                  <a:srgbClr val="000000">
                    <a:lumMod val="75000"/>
                  </a:srgbClr>
                </a:solidFill>
              </a:rPr>
              <a:pPr>
                <a:defRPr/>
              </a:pPr>
              <a:t>10/3/2012</a:t>
            </a:fld>
            <a:endParaRPr lang="en-US" dirty="0">
              <a:solidFill>
                <a:srgbClr val="000000">
                  <a:lumMod val="75000"/>
                </a:srgbClr>
              </a:solidFill>
            </a:endParaRPr>
          </a:p>
        </p:txBody>
      </p:sp>
      <p:cxnSp>
        <p:nvCxnSpPr>
          <p:cNvPr id="15" name="Straight Connector 14"/>
          <p:cNvCxnSpPr/>
          <p:nvPr userDrawn="1"/>
        </p:nvCxnSpPr>
        <p:spPr>
          <a:xfrm>
            <a:off x="0" y="2833688"/>
            <a:ext cx="91440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838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08916" y="1600200"/>
            <a:ext cx="4261104" cy="452596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261104" cy="452596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10"/>
          </p:nvPr>
        </p:nvSpPr>
        <p:spPr>
          <a:xfrm>
            <a:off x="7538484" y="6324302"/>
            <a:ext cx="938104"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52655A1-65ED-4164-8D8E-23EA0717165A}" type="datetimeFigureOut">
              <a:rPr lang="en-US" smtClean="0">
                <a:solidFill>
                  <a:srgbClr val="003399"/>
                </a:solidFill>
              </a:rPr>
              <a:pPr>
                <a:defRPr/>
              </a:pPr>
              <a:t>10/3/2012</a:t>
            </a:fld>
            <a:endParaRPr lang="en-US" dirty="0">
              <a:solidFill>
                <a:srgbClr val="003399"/>
              </a:solidFill>
            </a:endParaRPr>
          </a:p>
        </p:txBody>
      </p:sp>
      <p:sp>
        <p:nvSpPr>
          <p:cNvPr id="10" name="Slide Number Placeholder 5"/>
          <p:cNvSpPr>
            <a:spLocks noGrp="1"/>
          </p:cNvSpPr>
          <p:nvPr>
            <p:ph type="sldNum" sz="quarter" idx="4"/>
          </p:nvPr>
        </p:nvSpPr>
        <p:spPr>
          <a:xfrm>
            <a:off x="8484781" y="6324302"/>
            <a:ext cx="45672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3C6C858-49D8-4E91-970D-07AADC860260}" type="slidenum">
              <a:rPr lang="en-US" smtClean="0">
                <a:solidFill>
                  <a:srgbClr val="003399"/>
                </a:solidFill>
              </a:rPr>
              <a:pPr>
                <a:defRPr/>
              </a:pPr>
              <a:t>‹#›</a:t>
            </a:fld>
            <a:endParaRPr lang="en-US" dirty="0">
              <a:solidFill>
                <a:srgbClr val="003399"/>
              </a:solidFill>
            </a:endParaRPr>
          </a:p>
        </p:txBody>
      </p:sp>
      <p:sp>
        <p:nvSpPr>
          <p:cNvPr id="11" name="Content Placeholder 7"/>
          <p:cNvSpPr>
            <a:spLocks noGrp="1"/>
          </p:cNvSpPr>
          <p:nvPr>
            <p:ph sz="quarter" idx="13" hasCustomPrompt="1"/>
          </p:nvPr>
        </p:nvSpPr>
        <p:spPr>
          <a:xfrm>
            <a:off x="1613647" y="6389092"/>
            <a:ext cx="5898776" cy="226861"/>
          </a:xfrm>
        </p:spPr>
        <p:txBody>
          <a:bodyPr anchor="ctr">
            <a:noAutofit/>
          </a:bodyPr>
          <a:lstStyle>
            <a:lvl1pPr algn="ctr">
              <a:buNone/>
              <a:defRPr sz="1300" b="1" i="1" baseline="0">
                <a:solidFill>
                  <a:srgbClr val="FFD457"/>
                </a:solidFill>
              </a:defRPr>
            </a:lvl1pPr>
            <a:lvl2pPr algn="r">
              <a:buNone/>
              <a:defRPr sz="1400" b="1" i="1">
                <a:solidFill>
                  <a:srgbClr val="003399"/>
                </a:solidFill>
              </a:defRPr>
            </a:lvl2pPr>
            <a:lvl3pPr algn="r">
              <a:buNone/>
              <a:defRPr sz="1400" b="1" i="1">
                <a:solidFill>
                  <a:srgbClr val="003399"/>
                </a:solidFill>
              </a:defRPr>
            </a:lvl3pPr>
            <a:lvl4pPr algn="r">
              <a:buNone/>
              <a:defRPr sz="1400" b="1" i="1">
                <a:solidFill>
                  <a:srgbClr val="003399"/>
                </a:solidFill>
              </a:defRPr>
            </a:lvl4pPr>
            <a:lvl5pPr algn="r">
              <a:buNone/>
              <a:defRPr sz="1400" b="1" i="1">
                <a:solidFill>
                  <a:srgbClr val="003399"/>
                </a:solidFill>
              </a:defRPr>
            </a:lvl5pPr>
          </a:lstStyle>
          <a:p>
            <a:pPr lvl="0"/>
            <a:r>
              <a:rPr lang="en-US" dirty="0" smtClean="0"/>
              <a:t>Click to add section indicator OR presentation name</a:t>
            </a:r>
          </a:p>
        </p:txBody>
      </p:sp>
    </p:spTree>
    <p:extLst>
      <p:ext uri="{BB962C8B-B14F-4D97-AF65-F5344CB8AC3E}">
        <p14:creationId xmlns:p14="http://schemas.microsoft.com/office/powerpoint/2010/main" val="152629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3"/>
          <p:cNvSpPr>
            <a:spLocks noGrp="1"/>
          </p:cNvSpPr>
          <p:nvPr>
            <p:ph type="dt" sz="half" idx="10"/>
          </p:nvPr>
        </p:nvSpPr>
        <p:spPr>
          <a:xfrm>
            <a:off x="7538484" y="6324302"/>
            <a:ext cx="938104"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52655A1-65ED-4164-8D8E-23EA0717165A}" type="datetimeFigureOut">
              <a:rPr lang="en-US" smtClean="0">
                <a:solidFill>
                  <a:srgbClr val="003399"/>
                </a:solidFill>
              </a:rPr>
              <a:pPr>
                <a:defRPr/>
              </a:pPr>
              <a:t>10/3/2012</a:t>
            </a:fld>
            <a:endParaRPr lang="en-US" dirty="0">
              <a:solidFill>
                <a:srgbClr val="003399"/>
              </a:solidFill>
            </a:endParaRPr>
          </a:p>
        </p:txBody>
      </p:sp>
      <p:sp>
        <p:nvSpPr>
          <p:cNvPr id="12" name="Slide Number Placeholder 5"/>
          <p:cNvSpPr>
            <a:spLocks noGrp="1"/>
          </p:cNvSpPr>
          <p:nvPr>
            <p:ph type="sldNum" sz="quarter" idx="11"/>
          </p:nvPr>
        </p:nvSpPr>
        <p:spPr>
          <a:xfrm>
            <a:off x="8484781" y="6324302"/>
            <a:ext cx="45672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3C6C858-49D8-4E91-970D-07AADC860260}" type="slidenum">
              <a:rPr lang="en-US" smtClean="0">
                <a:solidFill>
                  <a:srgbClr val="003399"/>
                </a:solidFill>
              </a:rPr>
              <a:pPr>
                <a:defRPr/>
              </a:pPr>
              <a:t>‹#›</a:t>
            </a:fld>
            <a:endParaRPr lang="en-US" dirty="0">
              <a:solidFill>
                <a:srgbClr val="003399"/>
              </a:solidFill>
            </a:endParaRPr>
          </a:p>
        </p:txBody>
      </p:sp>
      <p:sp>
        <p:nvSpPr>
          <p:cNvPr id="13" name="Content Placeholder 7"/>
          <p:cNvSpPr>
            <a:spLocks noGrp="1"/>
          </p:cNvSpPr>
          <p:nvPr>
            <p:ph sz="quarter" idx="13" hasCustomPrompt="1"/>
          </p:nvPr>
        </p:nvSpPr>
        <p:spPr>
          <a:xfrm>
            <a:off x="1613647" y="6389092"/>
            <a:ext cx="5898776" cy="226861"/>
          </a:xfrm>
        </p:spPr>
        <p:txBody>
          <a:bodyPr anchor="ctr">
            <a:noAutofit/>
          </a:bodyPr>
          <a:lstStyle>
            <a:lvl1pPr algn="ctr">
              <a:buNone/>
              <a:defRPr sz="1300" b="1" i="1" baseline="0">
                <a:solidFill>
                  <a:srgbClr val="FFD457"/>
                </a:solidFill>
              </a:defRPr>
            </a:lvl1pPr>
            <a:lvl2pPr algn="r">
              <a:buNone/>
              <a:defRPr sz="1400" b="1" i="1">
                <a:solidFill>
                  <a:srgbClr val="003399"/>
                </a:solidFill>
              </a:defRPr>
            </a:lvl2pPr>
            <a:lvl3pPr algn="r">
              <a:buNone/>
              <a:defRPr sz="1400" b="1" i="1">
                <a:solidFill>
                  <a:srgbClr val="003399"/>
                </a:solidFill>
              </a:defRPr>
            </a:lvl3pPr>
            <a:lvl4pPr algn="r">
              <a:buNone/>
              <a:defRPr sz="1400" b="1" i="1">
                <a:solidFill>
                  <a:srgbClr val="003399"/>
                </a:solidFill>
              </a:defRPr>
            </a:lvl4pPr>
            <a:lvl5pPr algn="r">
              <a:buNone/>
              <a:defRPr sz="1400" b="1" i="1">
                <a:solidFill>
                  <a:srgbClr val="003399"/>
                </a:solidFill>
              </a:defRPr>
            </a:lvl5pPr>
          </a:lstStyle>
          <a:p>
            <a:pPr lvl="0"/>
            <a:r>
              <a:rPr lang="en-US" dirty="0" smtClean="0"/>
              <a:t>Click to add section indicator OR presentation name</a:t>
            </a:r>
          </a:p>
        </p:txBody>
      </p:sp>
    </p:spTree>
    <p:extLst>
      <p:ext uri="{BB962C8B-B14F-4D97-AF65-F5344CB8AC3E}">
        <p14:creationId xmlns:p14="http://schemas.microsoft.com/office/powerpoint/2010/main" val="4485939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prstGeom prst="rect">
            <a:avLst/>
          </a:prstGeom>
        </p:spPr>
        <p:txBody>
          <a:bodyPr/>
          <a:lstStyle/>
          <a:p>
            <a:r>
              <a:rPr lang="en-US" dirty="0" smtClean="0"/>
              <a:t>Click to edit Master title style</a:t>
            </a:r>
            <a:endParaRPr lang="en-US" dirty="0"/>
          </a:p>
        </p:txBody>
      </p:sp>
      <p:sp>
        <p:nvSpPr>
          <p:cNvPr id="7" name="Date Placeholder 3"/>
          <p:cNvSpPr>
            <a:spLocks noGrp="1"/>
          </p:cNvSpPr>
          <p:nvPr>
            <p:ph type="dt" sz="half" idx="2"/>
          </p:nvPr>
        </p:nvSpPr>
        <p:spPr>
          <a:xfrm>
            <a:off x="7538484" y="6324302"/>
            <a:ext cx="938104"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52655A1-65ED-4164-8D8E-23EA0717165A}" type="datetimeFigureOut">
              <a:rPr lang="en-US" smtClean="0">
                <a:solidFill>
                  <a:srgbClr val="003399"/>
                </a:solidFill>
              </a:rPr>
              <a:pPr>
                <a:defRPr/>
              </a:pPr>
              <a:t>10/3/2012</a:t>
            </a:fld>
            <a:endParaRPr lang="en-US" dirty="0">
              <a:solidFill>
                <a:srgbClr val="003399"/>
              </a:solidFill>
            </a:endParaRPr>
          </a:p>
        </p:txBody>
      </p:sp>
      <p:sp>
        <p:nvSpPr>
          <p:cNvPr id="8" name="Slide Number Placeholder 5"/>
          <p:cNvSpPr>
            <a:spLocks noGrp="1"/>
          </p:cNvSpPr>
          <p:nvPr>
            <p:ph type="sldNum" sz="quarter" idx="4"/>
          </p:nvPr>
        </p:nvSpPr>
        <p:spPr>
          <a:xfrm>
            <a:off x="8484781" y="6324302"/>
            <a:ext cx="45672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3C6C858-49D8-4E91-970D-07AADC860260}" type="slidenum">
              <a:rPr lang="en-US" smtClean="0">
                <a:solidFill>
                  <a:srgbClr val="003399"/>
                </a:solidFill>
              </a:rPr>
              <a:pPr>
                <a:defRPr/>
              </a:pPr>
              <a:t>‹#›</a:t>
            </a:fld>
            <a:endParaRPr lang="en-US" dirty="0">
              <a:solidFill>
                <a:srgbClr val="003399"/>
              </a:solidFill>
            </a:endParaRPr>
          </a:p>
        </p:txBody>
      </p:sp>
      <p:sp>
        <p:nvSpPr>
          <p:cNvPr id="9" name="Content Placeholder 7"/>
          <p:cNvSpPr>
            <a:spLocks noGrp="1"/>
          </p:cNvSpPr>
          <p:nvPr>
            <p:ph sz="quarter" idx="13" hasCustomPrompt="1"/>
          </p:nvPr>
        </p:nvSpPr>
        <p:spPr>
          <a:xfrm>
            <a:off x="1613647" y="6389092"/>
            <a:ext cx="5898776" cy="226861"/>
          </a:xfrm>
        </p:spPr>
        <p:txBody>
          <a:bodyPr anchor="ctr">
            <a:noAutofit/>
          </a:bodyPr>
          <a:lstStyle>
            <a:lvl1pPr algn="ctr">
              <a:buNone/>
              <a:defRPr sz="1300" b="1" i="1" baseline="0">
                <a:solidFill>
                  <a:srgbClr val="FFD457"/>
                </a:solidFill>
              </a:defRPr>
            </a:lvl1pPr>
            <a:lvl2pPr algn="r">
              <a:buNone/>
              <a:defRPr sz="1400" b="1" i="1">
                <a:solidFill>
                  <a:srgbClr val="003399"/>
                </a:solidFill>
              </a:defRPr>
            </a:lvl2pPr>
            <a:lvl3pPr algn="r">
              <a:buNone/>
              <a:defRPr sz="1400" b="1" i="1">
                <a:solidFill>
                  <a:srgbClr val="003399"/>
                </a:solidFill>
              </a:defRPr>
            </a:lvl3pPr>
            <a:lvl4pPr algn="r">
              <a:buNone/>
              <a:defRPr sz="1400" b="1" i="1">
                <a:solidFill>
                  <a:srgbClr val="003399"/>
                </a:solidFill>
              </a:defRPr>
            </a:lvl4pPr>
            <a:lvl5pPr algn="r">
              <a:buNone/>
              <a:defRPr sz="1400" b="1" i="1">
                <a:solidFill>
                  <a:srgbClr val="003399"/>
                </a:solidFill>
              </a:defRPr>
            </a:lvl5pPr>
          </a:lstStyle>
          <a:p>
            <a:pPr lvl="0"/>
            <a:r>
              <a:rPr lang="en-US" dirty="0" smtClean="0"/>
              <a:t>Click to add section indicator OR presentation name</a:t>
            </a:r>
          </a:p>
        </p:txBody>
      </p:sp>
    </p:spTree>
    <p:extLst>
      <p:ext uri="{BB962C8B-B14F-4D97-AF65-F5344CB8AC3E}">
        <p14:creationId xmlns:p14="http://schemas.microsoft.com/office/powerpoint/2010/main" val="37810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Date Placeholder 3"/>
          <p:cNvSpPr>
            <a:spLocks noGrp="1"/>
          </p:cNvSpPr>
          <p:nvPr>
            <p:ph type="dt" sz="half" idx="2"/>
          </p:nvPr>
        </p:nvSpPr>
        <p:spPr>
          <a:xfrm>
            <a:off x="7538484" y="6324302"/>
            <a:ext cx="938104"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52655A1-65ED-4164-8D8E-23EA0717165A}" type="datetimeFigureOut">
              <a:rPr lang="en-US" smtClean="0">
                <a:solidFill>
                  <a:srgbClr val="003399"/>
                </a:solidFill>
              </a:rPr>
              <a:pPr>
                <a:defRPr/>
              </a:pPr>
              <a:t>10/3/2012</a:t>
            </a:fld>
            <a:endParaRPr lang="en-US" dirty="0">
              <a:solidFill>
                <a:srgbClr val="003399"/>
              </a:solidFill>
            </a:endParaRPr>
          </a:p>
        </p:txBody>
      </p:sp>
      <p:sp>
        <p:nvSpPr>
          <p:cNvPr id="7" name="Slide Number Placeholder 5"/>
          <p:cNvSpPr>
            <a:spLocks noGrp="1"/>
          </p:cNvSpPr>
          <p:nvPr>
            <p:ph type="sldNum" sz="quarter" idx="4"/>
          </p:nvPr>
        </p:nvSpPr>
        <p:spPr>
          <a:xfrm>
            <a:off x="8484781" y="6324302"/>
            <a:ext cx="45672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3C6C858-49D8-4E91-970D-07AADC860260}" type="slidenum">
              <a:rPr lang="en-US" smtClean="0">
                <a:solidFill>
                  <a:srgbClr val="003399"/>
                </a:solidFill>
              </a:rPr>
              <a:pPr>
                <a:defRPr/>
              </a:pPr>
              <a:t>‹#›</a:t>
            </a:fld>
            <a:endParaRPr lang="en-US" dirty="0">
              <a:solidFill>
                <a:srgbClr val="003399"/>
              </a:solidFill>
            </a:endParaRPr>
          </a:p>
        </p:txBody>
      </p:sp>
      <p:sp>
        <p:nvSpPr>
          <p:cNvPr id="8" name="Content Placeholder 7"/>
          <p:cNvSpPr>
            <a:spLocks noGrp="1"/>
          </p:cNvSpPr>
          <p:nvPr>
            <p:ph sz="quarter" idx="13" hasCustomPrompt="1"/>
          </p:nvPr>
        </p:nvSpPr>
        <p:spPr>
          <a:xfrm>
            <a:off x="1613647" y="6389092"/>
            <a:ext cx="5898776" cy="226861"/>
          </a:xfrm>
        </p:spPr>
        <p:txBody>
          <a:bodyPr anchor="ctr">
            <a:noAutofit/>
          </a:bodyPr>
          <a:lstStyle>
            <a:lvl1pPr algn="ctr">
              <a:buNone/>
              <a:defRPr sz="1300" b="1" i="1" baseline="0">
                <a:solidFill>
                  <a:srgbClr val="FFD457"/>
                </a:solidFill>
              </a:defRPr>
            </a:lvl1pPr>
            <a:lvl2pPr algn="r">
              <a:buNone/>
              <a:defRPr sz="1400" b="1" i="1">
                <a:solidFill>
                  <a:srgbClr val="003399"/>
                </a:solidFill>
              </a:defRPr>
            </a:lvl2pPr>
            <a:lvl3pPr algn="r">
              <a:buNone/>
              <a:defRPr sz="1400" b="1" i="1">
                <a:solidFill>
                  <a:srgbClr val="003399"/>
                </a:solidFill>
              </a:defRPr>
            </a:lvl3pPr>
            <a:lvl4pPr algn="r">
              <a:buNone/>
              <a:defRPr sz="1400" b="1" i="1">
                <a:solidFill>
                  <a:srgbClr val="003399"/>
                </a:solidFill>
              </a:defRPr>
            </a:lvl4pPr>
            <a:lvl5pPr algn="r">
              <a:buNone/>
              <a:defRPr sz="1400" b="1" i="1">
                <a:solidFill>
                  <a:srgbClr val="003399"/>
                </a:solidFill>
              </a:defRPr>
            </a:lvl5pPr>
          </a:lstStyle>
          <a:p>
            <a:pPr lvl="0"/>
            <a:r>
              <a:rPr lang="en-US" dirty="0" smtClean="0"/>
              <a:t>Click to add section indicator OR presentation name</a:t>
            </a:r>
          </a:p>
        </p:txBody>
      </p:sp>
    </p:spTree>
    <p:extLst>
      <p:ext uri="{BB962C8B-B14F-4D97-AF65-F5344CB8AC3E}">
        <p14:creationId xmlns:p14="http://schemas.microsoft.com/office/powerpoint/2010/main" val="2697101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3"/>
          <p:cNvSpPr>
            <a:spLocks noGrp="1"/>
          </p:cNvSpPr>
          <p:nvPr>
            <p:ph type="dt" sz="half" idx="10"/>
          </p:nvPr>
        </p:nvSpPr>
        <p:spPr>
          <a:xfrm>
            <a:off x="7538484" y="6324302"/>
            <a:ext cx="938104"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52655A1-65ED-4164-8D8E-23EA0717165A}" type="datetimeFigureOut">
              <a:rPr lang="en-US" smtClean="0">
                <a:solidFill>
                  <a:srgbClr val="003399"/>
                </a:solidFill>
              </a:rPr>
              <a:pPr>
                <a:defRPr/>
              </a:pPr>
              <a:t>10/3/2012</a:t>
            </a:fld>
            <a:endParaRPr lang="en-US" dirty="0">
              <a:solidFill>
                <a:srgbClr val="003399"/>
              </a:solidFill>
            </a:endParaRPr>
          </a:p>
        </p:txBody>
      </p:sp>
      <p:sp>
        <p:nvSpPr>
          <p:cNvPr id="10" name="Slide Number Placeholder 5"/>
          <p:cNvSpPr>
            <a:spLocks noGrp="1"/>
          </p:cNvSpPr>
          <p:nvPr>
            <p:ph type="sldNum" sz="quarter" idx="4"/>
          </p:nvPr>
        </p:nvSpPr>
        <p:spPr>
          <a:xfrm>
            <a:off x="8484781" y="6324302"/>
            <a:ext cx="45672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3C6C858-49D8-4E91-970D-07AADC860260}" type="slidenum">
              <a:rPr lang="en-US" smtClean="0">
                <a:solidFill>
                  <a:srgbClr val="003399"/>
                </a:solidFill>
              </a:rPr>
              <a:pPr>
                <a:defRPr/>
              </a:pPr>
              <a:t>‹#›</a:t>
            </a:fld>
            <a:endParaRPr lang="en-US" dirty="0">
              <a:solidFill>
                <a:srgbClr val="003399"/>
              </a:solidFill>
            </a:endParaRPr>
          </a:p>
        </p:txBody>
      </p:sp>
      <p:sp>
        <p:nvSpPr>
          <p:cNvPr id="11" name="Content Placeholder 7"/>
          <p:cNvSpPr>
            <a:spLocks noGrp="1"/>
          </p:cNvSpPr>
          <p:nvPr>
            <p:ph sz="quarter" idx="13" hasCustomPrompt="1"/>
          </p:nvPr>
        </p:nvSpPr>
        <p:spPr>
          <a:xfrm>
            <a:off x="1613647" y="6389092"/>
            <a:ext cx="5898776" cy="226861"/>
          </a:xfrm>
        </p:spPr>
        <p:txBody>
          <a:bodyPr anchor="ctr">
            <a:noAutofit/>
          </a:bodyPr>
          <a:lstStyle>
            <a:lvl1pPr algn="ctr">
              <a:buNone/>
              <a:defRPr sz="1300" b="1" i="1" baseline="0">
                <a:solidFill>
                  <a:srgbClr val="FFD457"/>
                </a:solidFill>
              </a:defRPr>
            </a:lvl1pPr>
            <a:lvl2pPr algn="r">
              <a:buNone/>
              <a:defRPr sz="1400" b="1" i="1">
                <a:solidFill>
                  <a:srgbClr val="003399"/>
                </a:solidFill>
              </a:defRPr>
            </a:lvl2pPr>
            <a:lvl3pPr algn="r">
              <a:buNone/>
              <a:defRPr sz="1400" b="1" i="1">
                <a:solidFill>
                  <a:srgbClr val="003399"/>
                </a:solidFill>
              </a:defRPr>
            </a:lvl3pPr>
            <a:lvl4pPr algn="r">
              <a:buNone/>
              <a:defRPr sz="1400" b="1" i="1">
                <a:solidFill>
                  <a:srgbClr val="003399"/>
                </a:solidFill>
              </a:defRPr>
            </a:lvl4pPr>
            <a:lvl5pPr algn="r">
              <a:buNone/>
              <a:defRPr sz="1400" b="1" i="1">
                <a:solidFill>
                  <a:srgbClr val="003399"/>
                </a:solidFill>
              </a:defRPr>
            </a:lvl5pPr>
          </a:lstStyle>
          <a:p>
            <a:pPr lvl="0"/>
            <a:r>
              <a:rPr lang="en-US" dirty="0" smtClean="0"/>
              <a:t>Click to add section indicator OR presentation name</a:t>
            </a:r>
          </a:p>
        </p:txBody>
      </p:sp>
    </p:spTree>
    <p:extLst>
      <p:ext uri="{BB962C8B-B14F-4D97-AF65-F5344CB8AC3E}">
        <p14:creationId xmlns:p14="http://schemas.microsoft.com/office/powerpoint/2010/main" val="39813151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3"/>
          <p:cNvSpPr>
            <a:spLocks noGrp="1"/>
          </p:cNvSpPr>
          <p:nvPr>
            <p:ph type="dt" sz="half" idx="10"/>
          </p:nvPr>
        </p:nvSpPr>
        <p:spPr>
          <a:xfrm>
            <a:off x="7538484" y="6324302"/>
            <a:ext cx="938104"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52655A1-65ED-4164-8D8E-23EA0717165A}" type="datetimeFigureOut">
              <a:rPr lang="en-US" smtClean="0">
                <a:solidFill>
                  <a:srgbClr val="003399"/>
                </a:solidFill>
              </a:rPr>
              <a:pPr>
                <a:defRPr/>
              </a:pPr>
              <a:t>10/3/2012</a:t>
            </a:fld>
            <a:endParaRPr lang="en-US" dirty="0">
              <a:solidFill>
                <a:srgbClr val="003399"/>
              </a:solidFill>
            </a:endParaRPr>
          </a:p>
        </p:txBody>
      </p:sp>
      <p:sp>
        <p:nvSpPr>
          <p:cNvPr id="10" name="Slide Number Placeholder 5"/>
          <p:cNvSpPr>
            <a:spLocks noGrp="1"/>
          </p:cNvSpPr>
          <p:nvPr>
            <p:ph type="sldNum" sz="quarter" idx="4"/>
          </p:nvPr>
        </p:nvSpPr>
        <p:spPr>
          <a:xfrm>
            <a:off x="8484781" y="6324302"/>
            <a:ext cx="45672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3C6C858-49D8-4E91-970D-07AADC860260}" type="slidenum">
              <a:rPr lang="en-US" smtClean="0">
                <a:solidFill>
                  <a:srgbClr val="003399"/>
                </a:solidFill>
              </a:rPr>
              <a:pPr>
                <a:defRPr/>
              </a:pPr>
              <a:t>‹#›</a:t>
            </a:fld>
            <a:endParaRPr lang="en-US" dirty="0">
              <a:solidFill>
                <a:srgbClr val="003399"/>
              </a:solidFill>
            </a:endParaRPr>
          </a:p>
        </p:txBody>
      </p:sp>
      <p:sp>
        <p:nvSpPr>
          <p:cNvPr id="11" name="Content Placeholder 7"/>
          <p:cNvSpPr>
            <a:spLocks noGrp="1"/>
          </p:cNvSpPr>
          <p:nvPr>
            <p:ph sz="quarter" idx="13" hasCustomPrompt="1"/>
          </p:nvPr>
        </p:nvSpPr>
        <p:spPr>
          <a:xfrm>
            <a:off x="1613647" y="6389092"/>
            <a:ext cx="5898776" cy="226861"/>
          </a:xfrm>
        </p:spPr>
        <p:txBody>
          <a:bodyPr anchor="ctr">
            <a:noAutofit/>
          </a:bodyPr>
          <a:lstStyle>
            <a:lvl1pPr algn="ctr">
              <a:buNone/>
              <a:defRPr sz="1300" b="1" i="1" baseline="0">
                <a:solidFill>
                  <a:srgbClr val="FFD457"/>
                </a:solidFill>
              </a:defRPr>
            </a:lvl1pPr>
            <a:lvl2pPr algn="r">
              <a:buNone/>
              <a:defRPr sz="1400" b="1" i="1">
                <a:solidFill>
                  <a:srgbClr val="003399"/>
                </a:solidFill>
              </a:defRPr>
            </a:lvl2pPr>
            <a:lvl3pPr algn="r">
              <a:buNone/>
              <a:defRPr sz="1400" b="1" i="1">
                <a:solidFill>
                  <a:srgbClr val="003399"/>
                </a:solidFill>
              </a:defRPr>
            </a:lvl3pPr>
            <a:lvl4pPr algn="r">
              <a:buNone/>
              <a:defRPr sz="1400" b="1" i="1">
                <a:solidFill>
                  <a:srgbClr val="003399"/>
                </a:solidFill>
              </a:defRPr>
            </a:lvl4pPr>
            <a:lvl5pPr algn="r">
              <a:buNone/>
              <a:defRPr sz="1400" b="1" i="1">
                <a:solidFill>
                  <a:srgbClr val="003399"/>
                </a:solidFill>
              </a:defRPr>
            </a:lvl5pPr>
          </a:lstStyle>
          <a:p>
            <a:pPr lvl="0"/>
            <a:r>
              <a:rPr lang="en-US" dirty="0" smtClean="0"/>
              <a:t>Click to add section indicator OR presentation name</a:t>
            </a:r>
          </a:p>
        </p:txBody>
      </p:sp>
    </p:spTree>
    <p:extLst>
      <p:ext uri="{BB962C8B-B14F-4D97-AF65-F5344CB8AC3E}">
        <p14:creationId xmlns:p14="http://schemas.microsoft.com/office/powerpoint/2010/main" val="28763673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Title Slide - Specific">
    <p:spTree>
      <p:nvGrpSpPr>
        <p:cNvPr id="1" name=""/>
        <p:cNvGrpSpPr/>
        <p:nvPr/>
      </p:nvGrpSpPr>
      <p:grpSpPr>
        <a:xfrm>
          <a:off x="0" y="0"/>
          <a:ext cx="0" cy="0"/>
          <a:chOff x="0" y="0"/>
          <a:chExt cx="0" cy="0"/>
        </a:xfrm>
      </p:grpSpPr>
      <p:pic>
        <p:nvPicPr>
          <p:cNvPr id="18" name="Picture 2" descr="Q:\Design Catalog\Corporate Templates\Covers\abstract1.jpg"/>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180753" y="0"/>
            <a:ext cx="9324753" cy="6858000"/>
          </a:xfrm>
          <a:prstGeom prst="rect">
            <a:avLst/>
          </a:prstGeom>
          <a:noFill/>
          <a:ln w="9525">
            <a:noFill/>
            <a:miter lim="800000"/>
            <a:headEnd/>
            <a:tailEnd/>
          </a:ln>
        </p:spPr>
      </p:pic>
      <p:sp>
        <p:nvSpPr>
          <p:cNvPr id="25" name="Rectangle 24"/>
          <p:cNvSpPr/>
          <p:nvPr userDrawn="1"/>
        </p:nvSpPr>
        <p:spPr>
          <a:xfrm flipV="1">
            <a:off x="0" y="0"/>
            <a:ext cx="9144000" cy="6858000"/>
          </a:xfrm>
          <a:prstGeom prst="rect">
            <a:avLst/>
          </a:prstGeom>
          <a:gradFill>
            <a:gsLst>
              <a:gs pos="0">
                <a:srgbClr val="0081C6">
                  <a:alpha val="45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8" name="Rectangle 27"/>
          <p:cNvSpPr/>
          <p:nvPr userDrawn="1"/>
        </p:nvSpPr>
        <p:spPr>
          <a:xfrm flipV="1">
            <a:off x="0" y="1828198"/>
            <a:ext cx="9144000" cy="1196975"/>
          </a:xfrm>
          <a:prstGeom prst="rect">
            <a:avLst/>
          </a:prstGeom>
          <a:gradFill>
            <a:gsLst>
              <a:gs pos="0">
                <a:srgbClr val="091625">
                  <a:alpha val="69804"/>
                </a:srgbClr>
              </a:gs>
              <a:gs pos="100000">
                <a:srgbClr val="132D4D">
                  <a:alpha val="69804"/>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9" name="Rectangle 28"/>
          <p:cNvSpPr/>
          <p:nvPr userDrawn="1"/>
        </p:nvSpPr>
        <p:spPr>
          <a:xfrm>
            <a:off x="6886575" y="1839310"/>
            <a:ext cx="2257425" cy="11785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34" name="Title 1"/>
          <p:cNvSpPr>
            <a:spLocks noGrp="1"/>
          </p:cNvSpPr>
          <p:nvPr>
            <p:ph type="title" hasCustomPrompt="1"/>
          </p:nvPr>
        </p:nvSpPr>
        <p:spPr>
          <a:xfrm>
            <a:off x="0" y="1831390"/>
            <a:ext cx="6879265" cy="722376"/>
          </a:xfrm>
        </p:spPr>
        <p:txBody>
          <a:bodyPr anchor="t">
            <a:normAutofit/>
          </a:bodyPr>
          <a:lstStyle>
            <a:lvl1pPr algn="ctr">
              <a:defRPr sz="3600" b="0" cap="all">
                <a:solidFill>
                  <a:schemeClr val="bg1"/>
                </a:solidFill>
              </a:defRPr>
            </a:lvl1pPr>
          </a:lstStyle>
          <a:p>
            <a:r>
              <a:rPr lang="en-US" dirty="0" smtClean="0"/>
              <a:t>Click to ADD TITLE</a:t>
            </a:r>
            <a:endParaRPr lang="en-US" dirty="0"/>
          </a:p>
        </p:txBody>
      </p:sp>
      <p:sp>
        <p:nvSpPr>
          <p:cNvPr id="35" name="Text Placeholder 2"/>
          <p:cNvSpPr>
            <a:spLocks noGrp="1"/>
          </p:cNvSpPr>
          <p:nvPr>
            <p:ph type="body" idx="1" hasCustomPrompt="1"/>
          </p:nvPr>
        </p:nvSpPr>
        <p:spPr>
          <a:xfrm>
            <a:off x="0" y="2551281"/>
            <a:ext cx="6905297" cy="466344"/>
          </a:xfrm>
        </p:spPr>
        <p:txBody>
          <a:bodyPr anchor="b">
            <a:normAutofit/>
          </a:bodyPr>
          <a:lstStyle>
            <a:lvl1pPr marL="0" indent="0" algn="ctr">
              <a:buNone/>
              <a:defRPr sz="2000">
                <a:solidFill>
                  <a:schemeClr val="tx1">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subtitle</a:t>
            </a:r>
          </a:p>
        </p:txBody>
      </p:sp>
      <p:sp>
        <p:nvSpPr>
          <p:cNvPr id="24" name="Text Placeholder 21"/>
          <p:cNvSpPr>
            <a:spLocks noGrp="1"/>
          </p:cNvSpPr>
          <p:nvPr>
            <p:ph type="body" sz="quarter" idx="15" hasCustomPrompt="1"/>
          </p:nvPr>
        </p:nvSpPr>
        <p:spPr>
          <a:xfrm>
            <a:off x="6952705" y="4426562"/>
            <a:ext cx="2191295" cy="425787"/>
          </a:xfrm>
        </p:spPr>
        <p:txBody>
          <a:bodyPr>
            <a:normAutofit/>
          </a:bodyPr>
          <a:lstStyle>
            <a:lvl1pPr>
              <a:buNone/>
              <a:defRPr sz="1200">
                <a:solidFill>
                  <a:schemeClr val="bg1"/>
                </a:solidFill>
              </a:defRPr>
            </a:lvl1pPr>
          </a:lstStyle>
          <a:p>
            <a:pPr lvl="0"/>
            <a:r>
              <a:rPr lang="en-US" dirty="0" smtClean="0"/>
              <a:t>Click to add date</a:t>
            </a:r>
          </a:p>
        </p:txBody>
      </p:sp>
      <p:grpSp>
        <p:nvGrpSpPr>
          <p:cNvPr id="2" name="Group 4"/>
          <p:cNvGrpSpPr>
            <a:grpSpLocks noChangeAspect="1"/>
          </p:cNvGrpSpPr>
          <p:nvPr userDrawn="1"/>
        </p:nvGrpSpPr>
        <p:grpSpPr bwMode="auto">
          <a:xfrm>
            <a:off x="7172325" y="2135188"/>
            <a:ext cx="1712913" cy="596900"/>
            <a:chOff x="4518" y="1345"/>
            <a:chExt cx="1079" cy="376"/>
          </a:xfrm>
        </p:grpSpPr>
        <p:sp>
          <p:nvSpPr>
            <p:cNvPr id="1027" name="AutoShape 3"/>
            <p:cNvSpPr>
              <a:spLocks noChangeAspect="1" noChangeArrowheads="1" noTextEdit="1"/>
            </p:cNvSpPr>
            <p:nvPr userDrawn="1"/>
          </p:nvSpPr>
          <p:spPr bwMode="auto">
            <a:xfrm>
              <a:off x="4518" y="1345"/>
              <a:ext cx="1079" cy="3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3399"/>
                </a:solidFill>
                <a:latin typeface="Arial" charset="0"/>
              </a:endParaRPr>
            </a:p>
          </p:txBody>
        </p:sp>
        <p:sp>
          <p:nvSpPr>
            <p:cNvPr id="1029" name="Freeform 5"/>
            <p:cNvSpPr>
              <a:spLocks noEditPoints="1"/>
            </p:cNvSpPr>
            <p:nvPr userDrawn="1"/>
          </p:nvSpPr>
          <p:spPr bwMode="auto">
            <a:xfrm>
              <a:off x="4518" y="1345"/>
              <a:ext cx="1079" cy="376"/>
            </a:xfrm>
            <a:custGeom>
              <a:avLst/>
              <a:gdLst/>
              <a:ahLst/>
              <a:cxnLst>
                <a:cxn ang="0">
                  <a:pos x="1672" y="737"/>
                </a:cxn>
                <a:cxn ang="0">
                  <a:pos x="1337" y="517"/>
                </a:cxn>
                <a:cxn ang="0">
                  <a:pos x="1272" y="633"/>
                </a:cxn>
                <a:cxn ang="0">
                  <a:pos x="1165" y="705"/>
                </a:cxn>
                <a:cxn ang="0">
                  <a:pos x="1018" y="736"/>
                </a:cxn>
                <a:cxn ang="0">
                  <a:pos x="662" y="583"/>
                </a:cxn>
                <a:cxn ang="0">
                  <a:pos x="592" y="674"/>
                </a:cxn>
                <a:cxn ang="0">
                  <a:pos x="514" y="724"/>
                </a:cxn>
                <a:cxn ang="0">
                  <a:pos x="394" y="751"/>
                </a:cxn>
                <a:cxn ang="0">
                  <a:pos x="306" y="749"/>
                </a:cxn>
                <a:cxn ang="0">
                  <a:pos x="214" y="727"/>
                </a:cxn>
                <a:cxn ang="0">
                  <a:pos x="137" y="685"/>
                </a:cxn>
                <a:cxn ang="0">
                  <a:pos x="86" y="638"/>
                </a:cxn>
                <a:cxn ang="0">
                  <a:pos x="38" y="564"/>
                </a:cxn>
                <a:cxn ang="0">
                  <a:pos x="10" y="476"/>
                </a:cxn>
                <a:cxn ang="0">
                  <a:pos x="0" y="374"/>
                </a:cxn>
                <a:cxn ang="0">
                  <a:pos x="7" y="294"/>
                </a:cxn>
                <a:cxn ang="0">
                  <a:pos x="31" y="205"/>
                </a:cxn>
                <a:cxn ang="0">
                  <a:pos x="77" y="128"/>
                </a:cxn>
                <a:cxn ang="0">
                  <a:pos x="125" y="77"/>
                </a:cxn>
                <a:cxn ang="0">
                  <a:pos x="194" y="33"/>
                </a:cxn>
                <a:cxn ang="0">
                  <a:pos x="274" y="7"/>
                </a:cxn>
                <a:cxn ang="0">
                  <a:pos x="345" y="0"/>
                </a:cxn>
                <a:cxn ang="0">
                  <a:pos x="487" y="20"/>
                </a:cxn>
                <a:cxn ang="0">
                  <a:pos x="593" y="76"/>
                </a:cxn>
                <a:cxn ang="0">
                  <a:pos x="663" y="169"/>
                </a:cxn>
                <a:cxn ang="0">
                  <a:pos x="1061" y="16"/>
                </a:cxn>
                <a:cxn ang="0">
                  <a:pos x="1183" y="43"/>
                </a:cxn>
                <a:cxn ang="0">
                  <a:pos x="1261" y="94"/>
                </a:cxn>
                <a:cxn ang="0">
                  <a:pos x="1328" y="191"/>
                </a:cxn>
                <a:cxn ang="0">
                  <a:pos x="1860" y="15"/>
                </a:cxn>
                <a:cxn ang="0">
                  <a:pos x="474" y="288"/>
                </a:cxn>
                <a:cxn ang="0">
                  <a:pos x="462" y="240"/>
                </a:cxn>
                <a:cxn ang="0">
                  <a:pos x="431" y="200"/>
                </a:cxn>
                <a:cxn ang="0">
                  <a:pos x="381" y="180"/>
                </a:cxn>
                <a:cxn ang="0">
                  <a:pos x="325" y="182"/>
                </a:cxn>
                <a:cxn ang="0">
                  <a:pos x="266" y="216"/>
                </a:cxn>
                <a:cxn ang="0">
                  <a:pos x="233" y="272"/>
                </a:cxn>
                <a:cxn ang="0">
                  <a:pos x="219" y="379"/>
                </a:cxn>
                <a:cxn ang="0">
                  <a:pos x="228" y="466"/>
                </a:cxn>
                <a:cxn ang="0">
                  <a:pos x="265" y="539"/>
                </a:cxn>
                <a:cxn ang="0">
                  <a:pos x="329" y="574"/>
                </a:cxn>
                <a:cxn ang="0">
                  <a:pos x="386" y="575"/>
                </a:cxn>
                <a:cxn ang="0">
                  <a:pos x="433" y="555"/>
                </a:cxn>
                <a:cxn ang="0">
                  <a:pos x="463" y="509"/>
                </a:cxn>
                <a:cxn ang="0">
                  <a:pos x="672" y="456"/>
                </a:cxn>
                <a:cxn ang="0">
                  <a:pos x="1134" y="319"/>
                </a:cxn>
                <a:cxn ang="0">
                  <a:pos x="1098" y="244"/>
                </a:cxn>
                <a:cxn ang="0">
                  <a:pos x="1038" y="208"/>
                </a:cxn>
                <a:cxn ang="0">
                  <a:pos x="894" y="197"/>
                </a:cxn>
                <a:cxn ang="0">
                  <a:pos x="999" y="549"/>
                </a:cxn>
                <a:cxn ang="0">
                  <a:pos x="1081" y="524"/>
                </a:cxn>
                <a:cxn ang="0">
                  <a:pos x="1121" y="479"/>
                </a:cxn>
                <a:cxn ang="0">
                  <a:pos x="1140" y="382"/>
                </a:cxn>
              </a:cxnLst>
              <a:rect l="0" t="0" r="r" b="b"/>
              <a:pathLst>
                <a:path w="2158" h="752">
                  <a:moveTo>
                    <a:pt x="2158" y="737"/>
                  </a:moveTo>
                  <a:lnTo>
                    <a:pt x="1952" y="737"/>
                  </a:lnTo>
                  <a:lnTo>
                    <a:pt x="1952" y="278"/>
                  </a:lnTo>
                  <a:lnTo>
                    <a:pt x="1827" y="737"/>
                  </a:lnTo>
                  <a:lnTo>
                    <a:pt x="1672" y="737"/>
                  </a:lnTo>
                  <a:lnTo>
                    <a:pt x="1548" y="278"/>
                  </a:lnTo>
                  <a:lnTo>
                    <a:pt x="1548" y="737"/>
                  </a:lnTo>
                  <a:lnTo>
                    <a:pt x="1337" y="737"/>
                  </a:lnTo>
                  <a:lnTo>
                    <a:pt x="1337" y="517"/>
                  </a:lnTo>
                  <a:lnTo>
                    <a:pt x="1337" y="517"/>
                  </a:lnTo>
                  <a:lnTo>
                    <a:pt x="1327" y="544"/>
                  </a:lnTo>
                  <a:lnTo>
                    <a:pt x="1316" y="569"/>
                  </a:lnTo>
                  <a:lnTo>
                    <a:pt x="1303" y="591"/>
                  </a:lnTo>
                  <a:lnTo>
                    <a:pt x="1288" y="613"/>
                  </a:lnTo>
                  <a:lnTo>
                    <a:pt x="1272" y="633"/>
                  </a:lnTo>
                  <a:lnTo>
                    <a:pt x="1254" y="651"/>
                  </a:lnTo>
                  <a:lnTo>
                    <a:pt x="1235" y="667"/>
                  </a:lnTo>
                  <a:lnTo>
                    <a:pt x="1213" y="681"/>
                  </a:lnTo>
                  <a:lnTo>
                    <a:pt x="1190" y="694"/>
                  </a:lnTo>
                  <a:lnTo>
                    <a:pt x="1165" y="705"/>
                  </a:lnTo>
                  <a:lnTo>
                    <a:pt x="1139" y="715"/>
                  </a:lnTo>
                  <a:lnTo>
                    <a:pt x="1111" y="723"/>
                  </a:lnTo>
                  <a:lnTo>
                    <a:pt x="1082" y="729"/>
                  </a:lnTo>
                  <a:lnTo>
                    <a:pt x="1050" y="732"/>
                  </a:lnTo>
                  <a:lnTo>
                    <a:pt x="1018" y="736"/>
                  </a:lnTo>
                  <a:lnTo>
                    <a:pt x="983" y="737"/>
                  </a:lnTo>
                  <a:lnTo>
                    <a:pt x="672" y="737"/>
                  </a:lnTo>
                  <a:lnTo>
                    <a:pt x="672" y="560"/>
                  </a:lnTo>
                  <a:lnTo>
                    <a:pt x="672" y="560"/>
                  </a:lnTo>
                  <a:lnTo>
                    <a:pt x="662" y="583"/>
                  </a:lnTo>
                  <a:lnTo>
                    <a:pt x="651" y="603"/>
                  </a:lnTo>
                  <a:lnTo>
                    <a:pt x="638" y="623"/>
                  </a:lnTo>
                  <a:lnTo>
                    <a:pt x="625" y="641"/>
                  </a:lnTo>
                  <a:lnTo>
                    <a:pt x="610" y="658"/>
                  </a:lnTo>
                  <a:lnTo>
                    <a:pt x="592" y="674"/>
                  </a:lnTo>
                  <a:lnTo>
                    <a:pt x="575" y="688"/>
                  </a:lnTo>
                  <a:lnTo>
                    <a:pt x="556" y="702"/>
                  </a:lnTo>
                  <a:lnTo>
                    <a:pt x="556" y="702"/>
                  </a:lnTo>
                  <a:lnTo>
                    <a:pt x="535" y="713"/>
                  </a:lnTo>
                  <a:lnTo>
                    <a:pt x="514" y="724"/>
                  </a:lnTo>
                  <a:lnTo>
                    <a:pt x="491" y="732"/>
                  </a:lnTo>
                  <a:lnTo>
                    <a:pt x="469" y="739"/>
                  </a:lnTo>
                  <a:lnTo>
                    <a:pt x="445" y="744"/>
                  </a:lnTo>
                  <a:lnTo>
                    <a:pt x="420" y="749"/>
                  </a:lnTo>
                  <a:lnTo>
                    <a:pt x="394" y="751"/>
                  </a:lnTo>
                  <a:lnTo>
                    <a:pt x="367" y="752"/>
                  </a:lnTo>
                  <a:lnTo>
                    <a:pt x="367" y="752"/>
                  </a:lnTo>
                  <a:lnTo>
                    <a:pt x="346" y="752"/>
                  </a:lnTo>
                  <a:lnTo>
                    <a:pt x="325" y="751"/>
                  </a:lnTo>
                  <a:lnTo>
                    <a:pt x="306" y="749"/>
                  </a:lnTo>
                  <a:lnTo>
                    <a:pt x="286" y="745"/>
                  </a:lnTo>
                  <a:lnTo>
                    <a:pt x="267" y="742"/>
                  </a:lnTo>
                  <a:lnTo>
                    <a:pt x="248" y="738"/>
                  </a:lnTo>
                  <a:lnTo>
                    <a:pt x="231" y="732"/>
                  </a:lnTo>
                  <a:lnTo>
                    <a:pt x="214" y="727"/>
                  </a:lnTo>
                  <a:lnTo>
                    <a:pt x="197" y="719"/>
                  </a:lnTo>
                  <a:lnTo>
                    <a:pt x="181" y="713"/>
                  </a:lnTo>
                  <a:lnTo>
                    <a:pt x="166" y="704"/>
                  </a:lnTo>
                  <a:lnTo>
                    <a:pt x="152" y="696"/>
                  </a:lnTo>
                  <a:lnTo>
                    <a:pt x="137" y="685"/>
                  </a:lnTo>
                  <a:lnTo>
                    <a:pt x="124" y="675"/>
                  </a:lnTo>
                  <a:lnTo>
                    <a:pt x="111" y="663"/>
                  </a:lnTo>
                  <a:lnTo>
                    <a:pt x="98" y="651"/>
                  </a:lnTo>
                  <a:lnTo>
                    <a:pt x="98" y="651"/>
                  </a:lnTo>
                  <a:lnTo>
                    <a:pt x="86" y="638"/>
                  </a:lnTo>
                  <a:lnTo>
                    <a:pt x="75" y="624"/>
                  </a:lnTo>
                  <a:lnTo>
                    <a:pt x="65" y="610"/>
                  </a:lnTo>
                  <a:lnTo>
                    <a:pt x="55" y="596"/>
                  </a:lnTo>
                  <a:lnTo>
                    <a:pt x="47" y="581"/>
                  </a:lnTo>
                  <a:lnTo>
                    <a:pt x="38" y="564"/>
                  </a:lnTo>
                  <a:lnTo>
                    <a:pt x="31" y="548"/>
                  </a:lnTo>
                  <a:lnTo>
                    <a:pt x="25" y="531"/>
                  </a:lnTo>
                  <a:lnTo>
                    <a:pt x="18" y="513"/>
                  </a:lnTo>
                  <a:lnTo>
                    <a:pt x="14" y="496"/>
                  </a:lnTo>
                  <a:lnTo>
                    <a:pt x="10" y="476"/>
                  </a:lnTo>
                  <a:lnTo>
                    <a:pt x="7" y="458"/>
                  </a:lnTo>
                  <a:lnTo>
                    <a:pt x="3" y="437"/>
                  </a:lnTo>
                  <a:lnTo>
                    <a:pt x="1" y="418"/>
                  </a:lnTo>
                  <a:lnTo>
                    <a:pt x="0" y="396"/>
                  </a:lnTo>
                  <a:lnTo>
                    <a:pt x="0" y="374"/>
                  </a:lnTo>
                  <a:lnTo>
                    <a:pt x="0" y="374"/>
                  </a:lnTo>
                  <a:lnTo>
                    <a:pt x="0" y="354"/>
                  </a:lnTo>
                  <a:lnTo>
                    <a:pt x="1" y="333"/>
                  </a:lnTo>
                  <a:lnTo>
                    <a:pt x="3" y="314"/>
                  </a:lnTo>
                  <a:lnTo>
                    <a:pt x="7" y="294"/>
                  </a:lnTo>
                  <a:lnTo>
                    <a:pt x="10" y="276"/>
                  </a:lnTo>
                  <a:lnTo>
                    <a:pt x="14" y="257"/>
                  </a:lnTo>
                  <a:lnTo>
                    <a:pt x="20" y="239"/>
                  </a:lnTo>
                  <a:lnTo>
                    <a:pt x="25" y="221"/>
                  </a:lnTo>
                  <a:lnTo>
                    <a:pt x="31" y="205"/>
                  </a:lnTo>
                  <a:lnTo>
                    <a:pt x="39" y="189"/>
                  </a:lnTo>
                  <a:lnTo>
                    <a:pt x="48" y="173"/>
                  </a:lnTo>
                  <a:lnTo>
                    <a:pt x="56" y="157"/>
                  </a:lnTo>
                  <a:lnTo>
                    <a:pt x="66" y="142"/>
                  </a:lnTo>
                  <a:lnTo>
                    <a:pt x="77" y="128"/>
                  </a:lnTo>
                  <a:lnTo>
                    <a:pt x="88" y="114"/>
                  </a:lnTo>
                  <a:lnTo>
                    <a:pt x="100" y="101"/>
                  </a:lnTo>
                  <a:lnTo>
                    <a:pt x="100" y="101"/>
                  </a:lnTo>
                  <a:lnTo>
                    <a:pt x="112" y="89"/>
                  </a:lnTo>
                  <a:lnTo>
                    <a:pt x="125" y="77"/>
                  </a:lnTo>
                  <a:lnTo>
                    <a:pt x="138" y="67"/>
                  </a:lnTo>
                  <a:lnTo>
                    <a:pt x="152" y="56"/>
                  </a:lnTo>
                  <a:lnTo>
                    <a:pt x="165" y="48"/>
                  </a:lnTo>
                  <a:lnTo>
                    <a:pt x="180" y="39"/>
                  </a:lnTo>
                  <a:lnTo>
                    <a:pt x="194" y="33"/>
                  </a:lnTo>
                  <a:lnTo>
                    <a:pt x="209" y="25"/>
                  </a:lnTo>
                  <a:lnTo>
                    <a:pt x="225" y="20"/>
                  </a:lnTo>
                  <a:lnTo>
                    <a:pt x="241" y="14"/>
                  </a:lnTo>
                  <a:lnTo>
                    <a:pt x="257" y="10"/>
                  </a:lnTo>
                  <a:lnTo>
                    <a:pt x="274" y="7"/>
                  </a:lnTo>
                  <a:lnTo>
                    <a:pt x="291" y="3"/>
                  </a:lnTo>
                  <a:lnTo>
                    <a:pt x="309" y="2"/>
                  </a:lnTo>
                  <a:lnTo>
                    <a:pt x="327" y="1"/>
                  </a:lnTo>
                  <a:lnTo>
                    <a:pt x="345" y="0"/>
                  </a:lnTo>
                  <a:lnTo>
                    <a:pt x="345" y="0"/>
                  </a:lnTo>
                  <a:lnTo>
                    <a:pt x="376" y="1"/>
                  </a:lnTo>
                  <a:lnTo>
                    <a:pt x="407" y="3"/>
                  </a:lnTo>
                  <a:lnTo>
                    <a:pt x="435" y="7"/>
                  </a:lnTo>
                  <a:lnTo>
                    <a:pt x="462" y="12"/>
                  </a:lnTo>
                  <a:lnTo>
                    <a:pt x="487" y="20"/>
                  </a:lnTo>
                  <a:lnTo>
                    <a:pt x="512" y="27"/>
                  </a:lnTo>
                  <a:lnTo>
                    <a:pt x="534" y="37"/>
                  </a:lnTo>
                  <a:lnTo>
                    <a:pt x="556" y="49"/>
                  </a:lnTo>
                  <a:lnTo>
                    <a:pt x="575" y="61"/>
                  </a:lnTo>
                  <a:lnTo>
                    <a:pt x="593" y="76"/>
                  </a:lnTo>
                  <a:lnTo>
                    <a:pt x="610" y="91"/>
                  </a:lnTo>
                  <a:lnTo>
                    <a:pt x="626" y="109"/>
                  </a:lnTo>
                  <a:lnTo>
                    <a:pt x="639" y="127"/>
                  </a:lnTo>
                  <a:lnTo>
                    <a:pt x="652" y="148"/>
                  </a:lnTo>
                  <a:lnTo>
                    <a:pt x="663" y="169"/>
                  </a:lnTo>
                  <a:lnTo>
                    <a:pt x="672" y="193"/>
                  </a:lnTo>
                  <a:lnTo>
                    <a:pt x="672" y="15"/>
                  </a:lnTo>
                  <a:lnTo>
                    <a:pt x="1034" y="15"/>
                  </a:lnTo>
                  <a:lnTo>
                    <a:pt x="1034" y="15"/>
                  </a:lnTo>
                  <a:lnTo>
                    <a:pt x="1061" y="16"/>
                  </a:lnTo>
                  <a:lnTo>
                    <a:pt x="1087" y="18"/>
                  </a:lnTo>
                  <a:lnTo>
                    <a:pt x="1112" y="22"/>
                  </a:lnTo>
                  <a:lnTo>
                    <a:pt x="1137" y="28"/>
                  </a:lnTo>
                  <a:lnTo>
                    <a:pt x="1160" y="35"/>
                  </a:lnTo>
                  <a:lnTo>
                    <a:pt x="1183" y="43"/>
                  </a:lnTo>
                  <a:lnTo>
                    <a:pt x="1204" y="54"/>
                  </a:lnTo>
                  <a:lnTo>
                    <a:pt x="1224" y="66"/>
                  </a:lnTo>
                  <a:lnTo>
                    <a:pt x="1224" y="66"/>
                  </a:lnTo>
                  <a:lnTo>
                    <a:pt x="1243" y="79"/>
                  </a:lnTo>
                  <a:lnTo>
                    <a:pt x="1261" y="94"/>
                  </a:lnTo>
                  <a:lnTo>
                    <a:pt x="1277" y="111"/>
                  </a:lnTo>
                  <a:lnTo>
                    <a:pt x="1292" y="128"/>
                  </a:lnTo>
                  <a:lnTo>
                    <a:pt x="1305" y="148"/>
                  </a:lnTo>
                  <a:lnTo>
                    <a:pt x="1317" y="169"/>
                  </a:lnTo>
                  <a:lnTo>
                    <a:pt x="1328" y="191"/>
                  </a:lnTo>
                  <a:lnTo>
                    <a:pt x="1337" y="215"/>
                  </a:lnTo>
                  <a:lnTo>
                    <a:pt x="1337" y="15"/>
                  </a:lnTo>
                  <a:lnTo>
                    <a:pt x="1642" y="15"/>
                  </a:lnTo>
                  <a:lnTo>
                    <a:pt x="1748" y="464"/>
                  </a:lnTo>
                  <a:lnTo>
                    <a:pt x="1860" y="15"/>
                  </a:lnTo>
                  <a:lnTo>
                    <a:pt x="2158" y="15"/>
                  </a:lnTo>
                  <a:lnTo>
                    <a:pt x="2158" y="737"/>
                  </a:lnTo>
                  <a:close/>
                  <a:moveTo>
                    <a:pt x="672" y="456"/>
                  </a:moveTo>
                  <a:lnTo>
                    <a:pt x="672" y="288"/>
                  </a:lnTo>
                  <a:lnTo>
                    <a:pt x="474" y="288"/>
                  </a:lnTo>
                  <a:lnTo>
                    <a:pt x="474" y="288"/>
                  </a:lnTo>
                  <a:lnTo>
                    <a:pt x="472" y="275"/>
                  </a:lnTo>
                  <a:lnTo>
                    <a:pt x="470" y="263"/>
                  </a:lnTo>
                  <a:lnTo>
                    <a:pt x="467" y="251"/>
                  </a:lnTo>
                  <a:lnTo>
                    <a:pt x="462" y="240"/>
                  </a:lnTo>
                  <a:lnTo>
                    <a:pt x="458" y="230"/>
                  </a:lnTo>
                  <a:lnTo>
                    <a:pt x="452" y="221"/>
                  </a:lnTo>
                  <a:lnTo>
                    <a:pt x="446" y="214"/>
                  </a:lnTo>
                  <a:lnTo>
                    <a:pt x="439" y="206"/>
                  </a:lnTo>
                  <a:lnTo>
                    <a:pt x="431" y="200"/>
                  </a:lnTo>
                  <a:lnTo>
                    <a:pt x="423" y="194"/>
                  </a:lnTo>
                  <a:lnTo>
                    <a:pt x="413" y="190"/>
                  </a:lnTo>
                  <a:lnTo>
                    <a:pt x="404" y="186"/>
                  </a:lnTo>
                  <a:lnTo>
                    <a:pt x="393" y="182"/>
                  </a:lnTo>
                  <a:lnTo>
                    <a:pt x="381" y="180"/>
                  </a:lnTo>
                  <a:lnTo>
                    <a:pt x="368" y="179"/>
                  </a:lnTo>
                  <a:lnTo>
                    <a:pt x="355" y="179"/>
                  </a:lnTo>
                  <a:lnTo>
                    <a:pt x="355" y="179"/>
                  </a:lnTo>
                  <a:lnTo>
                    <a:pt x="340" y="180"/>
                  </a:lnTo>
                  <a:lnTo>
                    <a:pt x="325" y="182"/>
                  </a:lnTo>
                  <a:lnTo>
                    <a:pt x="311" y="186"/>
                  </a:lnTo>
                  <a:lnTo>
                    <a:pt x="299" y="191"/>
                  </a:lnTo>
                  <a:lnTo>
                    <a:pt x="288" y="197"/>
                  </a:lnTo>
                  <a:lnTo>
                    <a:pt x="277" y="206"/>
                  </a:lnTo>
                  <a:lnTo>
                    <a:pt x="266" y="216"/>
                  </a:lnTo>
                  <a:lnTo>
                    <a:pt x="256" y="227"/>
                  </a:lnTo>
                  <a:lnTo>
                    <a:pt x="256" y="227"/>
                  </a:lnTo>
                  <a:lnTo>
                    <a:pt x="247" y="241"/>
                  </a:lnTo>
                  <a:lnTo>
                    <a:pt x="240" y="256"/>
                  </a:lnTo>
                  <a:lnTo>
                    <a:pt x="233" y="272"/>
                  </a:lnTo>
                  <a:lnTo>
                    <a:pt x="228" y="291"/>
                  </a:lnTo>
                  <a:lnTo>
                    <a:pt x="225" y="310"/>
                  </a:lnTo>
                  <a:lnTo>
                    <a:pt x="221" y="332"/>
                  </a:lnTo>
                  <a:lnTo>
                    <a:pt x="219" y="355"/>
                  </a:lnTo>
                  <a:lnTo>
                    <a:pt x="219" y="379"/>
                  </a:lnTo>
                  <a:lnTo>
                    <a:pt x="219" y="379"/>
                  </a:lnTo>
                  <a:lnTo>
                    <a:pt x="219" y="403"/>
                  </a:lnTo>
                  <a:lnTo>
                    <a:pt x="221" y="425"/>
                  </a:lnTo>
                  <a:lnTo>
                    <a:pt x="224" y="446"/>
                  </a:lnTo>
                  <a:lnTo>
                    <a:pt x="228" y="466"/>
                  </a:lnTo>
                  <a:lnTo>
                    <a:pt x="233" y="484"/>
                  </a:lnTo>
                  <a:lnTo>
                    <a:pt x="239" y="500"/>
                  </a:lnTo>
                  <a:lnTo>
                    <a:pt x="246" y="514"/>
                  </a:lnTo>
                  <a:lnTo>
                    <a:pt x="255" y="527"/>
                  </a:lnTo>
                  <a:lnTo>
                    <a:pt x="265" y="539"/>
                  </a:lnTo>
                  <a:lnTo>
                    <a:pt x="276" y="549"/>
                  </a:lnTo>
                  <a:lnTo>
                    <a:pt x="288" y="558"/>
                  </a:lnTo>
                  <a:lnTo>
                    <a:pt x="299" y="565"/>
                  </a:lnTo>
                  <a:lnTo>
                    <a:pt x="314" y="571"/>
                  </a:lnTo>
                  <a:lnTo>
                    <a:pt x="329" y="574"/>
                  </a:lnTo>
                  <a:lnTo>
                    <a:pt x="346" y="576"/>
                  </a:lnTo>
                  <a:lnTo>
                    <a:pt x="363" y="577"/>
                  </a:lnTo>
                  <a:lnTo>
                    <a:pt x="363" y="577"/>
                  </a:lnTo>
                  <a:lnTo>
                    <a:pt x="375" y="577"/>
                  </a:lnTo>
                  <a:lnTo>
                    <a:pt x="386" y="575"/>
                  </a:lnTo>
                  <a:lnTo>
                    <a:pt x="397" y="573"/>
                  </a:lnTo>
                  <a:lnTo>
                    <a:pt x="407" y="570"/>
                  </a:lnTo>
                  <a:lnTo>
                    <a:pt x="416" y="565"/>
                  </a:lnTo>
                  <a:lnTo>
                    <a:pt x="424" y="560"/>
                  </a:lnTo>
                  <a:lnTo>
                    <a:pt x="433" y="555"/>
                  </a:lnTo>
                  <a:lnTo>
                    <a:pt x="439" y="547"/>
                  </a:lnTo>
                  <a:lnTo>
                    <a:pt x="447" y="539"/>
                  </a:lnTo>
                  <a:lnTo>
                    <a:pt x="452" y="530"/>
                  </a:lnTo>
                  <a:lnTo>
                    <a:pt x="458" y="520"/>
                  </a:lnTo>
                  <a:lnTo>
                    <a:pt x="463" y="509"/>
                  </a:lnTo>
                  <a:lnTo>
                    <a:pt x="467" y="497"/>
                  </a:lnTo>
                  <a:lnTo>
                    <a:pt x="471" y="484"/>
                  </a:lnTo>
                  <a:lnTo>
                    <a:pt x="473" y="471"/>
                  </a:lnTo>
                  <a:lnTo>
                    <a:pt x="475" y="456"/>
                  </a:lnTo>
                  <a:lnTo>
                    <a:pt x="672" y="456"/>
                  </a:lnTo>
                  <a:close/>
                  <a:moveTo>
                    <a:pt x="1140" y="382"/>
                  </a:moveTo>
                  <a:lnTo>
                    <a:pt x="1140" y="382"/>
                  </a:lnTo>
                  <a:lnTo>
                    <a:pt x="1139" y="359"/>
                  </a:lnTo>
                  <a:lnTo>
                    <a:pt x="1137" y="339"/>
                  </a:lnTo>
                  <a:lnTo>
                    <a:pt x="1134" y="319"/>
                  </a:lnTo>
                  <a:lnTo>
                    <a:pt x="1129" y="301"/>
                  </a:lnTo>
                  <a:lnTo>
                    <a:pt x="1124" y="284"/>
                  </a:lnTo>
                  <a:lnTo>
                    <a:pt x="1116" y="269"/>
                  </a:lnTo>
                  <a:lnTo>
                    <a:pt x="1108" y="255"/>
                  </a:lnTo>
                  <a:lnTo>
                    <a:pt x="1098" y="244"/>
                  </a:lnTo>
                  <a:lnTo>
                    <a:pt x="1098" y="244"/>
                  </a:lnTo>
                  <a:lnTo>
                    <a:pt x="1085" y="232"/>
                  </a:lnTo>
                  <a:lnTo>
                    <a:pt x="1072" y="224"/>
                  </a:lnTo>
                  <a:lnTo>
                    <a:pt x="1056" y="215"/>
                  </a:lnTo>
                  <a:lnTo>
                    <a:pt x="1038" y="208"/>
                  </a:lnTo>
                  <a:lnTo>
                    <a:pt x="1019" y="204"/>
                  </a:lnTo>
                  <a:lnTo>
                    <a:pt x="998" y="200"/>
                  </a:lnTo>
                  <a:lnTo>
                    <a:pt x="975" y="197"/>
                  </a:lnTo>
                  <a:lnTo>
                    <a:pt x="950" y="197"/>
                  </a:lnTo>
                  <a:lnTo>
                    <a:pt x="894" y="197"/>
                  </a:lnTo>
                  <a:lnTo>
                    <a:pt x="894" y="551"/>
                  </a:lnTo>
                  <a:lnTo>
                    <a:pt x="956" y="551"/>
                  </a:lnTo>
                  <a:lnTo>
                    <a:pt x="956" y="551"/>
                  </a:lnTo>
                  <a:lnTo>
                    <a:pt x="979" y="550"/>
                  </a:lnTo>
                  <a:lnTo>
                    <a:pt x="999" y="549"/>
                  </a:lnTo>
                  <a:lnTo>
                    <a:pt x="1019" y="546"/>
                  </a:lnTo>
                  <a:lnTo>
                    <a:pt x="1036" y="543"/>
                  </a:lnTo>
                  <a:lnTo>
                    <a:pt x="1052" y="537"/>
                  </a:lnTo>
                  <a:lnTo>
                    <a:pt x="1068" y="532"/>
                  </a:lnTo>
                  <a:lnTo>
                    <a:pt x="1081" y="524"/>
                  </a:lnTo>
                  <a:lnTo>
                    <a:pt x="1091" y="515"/>
                  </a:lnTo>
                  <a:lnTo>
                    <a:pt x="1091" y="515"/>
                  </a:lnTo>
                  <a:lnTo>
                    <a:pt x="1103" y="506"/>
                  </a:lnTo>
                  <a:lnTo>
                    <a:pt x="1113" y="493"/>
                  </a:lnTo>
                  <a:lnTo>
                    <a:pt x="1121" y="479"/>
                  </a:lnTo>
                  <a:lnTo>
                    <a:pt x="1128" y="462"/>
                  </a:lnTo>
                  <a:lnTo>
                    <a:pt x="1134" y="445"/>
                  </a:lnTo>
                  <a:lnTo>
                    <a:pt x="1137" y="426"/>
                  </a:lnTo>
                  <a:lnTo>
                    <a:pt x="1139" y="405"/>
                  </a:lnTo>
                  <a:lnTo>
                    <a:pt x="1140" y="382"/>
                  </a:lnTo>
                  <a:lnTo>
                    <a:pt x="1140" y="38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3399"/>
                </a:solidFill>
                <a:latin typeface="Arial" charset="0"/>
              </a:endParaRPr>
            </a:p>
          </p:txBody>
        </p:sp>
      </p:grpSp>
      <p:pic>
        <p:nvPicPr>
          <p:cNvPr id="19" name="Picture 2" descr="Q:\Design Catalog\Corporate Templates\Covers\Photo7 copy_LR.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3012948"/>
            <a:ext cx="6867144" cy="3845052"/>
          </a:xfrm>
          <a:prstGeom prst="rect">
            <a:avLst/>
          </a:prstGeom>
          <a:noFill/>
          <a:ln>
            <a:noFill/>
          </a:ln>
        </p:spPr>
      </p:pic>
      <p:cxnSp>
        <p:nvCxnSpPr>
          <p:cNvPr id="31" name="Straight Connector 30"/>
          <p:cNvCxnSpPr/>
          <p:nvPr userDrawn="1"/>
        </p:nvCxnSpPr>
        <p:spPr>
          <a:xfrm>
            <a:off x="0" y="1824038"/>
            <a:ext cx="91440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rot="5400000">
            <a:off x="3440907" y="3429794"/>
            <a:ext cx="68580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0" y="3014663"/>
            <a:ext cx="91440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 Placeholder 21"/>
          <p:cNvSpPr>
            <a:spLocks noGrp="1"/>
          </p:cNvSpPr>
          <p:nvPr>
            <p:ph type="body" sz="quarter" idx="16" hasCustomPrompt="1"/>
          </p:nvPr>
        </p:nvSpPr>
        <p:spPr>
          <a:xfrm>
            <a:off x="6952705" y="3131998"/>
            <a:ext cx="2191295" cy="1259132"/>
          </a:xfrm>
        </p:spPr>
        <p:txBody>
          <a:bodyPr>
            <a:noAutofit/>
          </a:bodyPr>
          <a:lstStyle>
            <a:lvl1pPr marL="0" indent="0">
              <a:buNone/>
              <a:defRPr sz="1500">
                <a:solidFill>
                  <a:schemeClr val="bg1"/>
                </a:solidFill>
              </a:defRPr>
            </a:lvl1pPr>
          </a:lstStyle>
          <a:p>
            <a:pPr lvl="0"/>
            <a:r>
              <a:rPr lang="en-US" dirty="0" smtClean="0"/>
              <a:t>Click to add presenter(s) name, title and presentation type</a:t>
            </a:r>
          </a:p>
        </p:txBody>
      </p:sp>
    </p:spTree>
    <p:extLst>
      <p:ext uri="{BB962C8B-B14F-4D97-AF65-F5344CB8AC3E}">
        <p14:creationId xmlns:p14="http://schemas.microsoft.com/office/powerpoint/2010/main" val="25951966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prstGeom prst="rect">
            <a:avLst/>
          </a:prstGeom>
        </p:spPr>
        <p:txBody>
          <a:bodyPr/>
          <a:lstStyle>
            <a:lvl1pPr>
              <a:defRPr>
                <a:solidFill>
                  <a:schemeClr val="bg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7538484" y="6324302"/>
            <a:ext cx="938104"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52655A1-65ED-4164-8D8E-23EA0717165A}" type="datetimeFigureOut">
              <a:rPr lang="en-US" smtClean="0">
                <a:solidFill>
                  <a:srgbClr val="003399"/>
                </a:solidFill>
              </a:rPr>
              <a:pPr>
                <a:defRPr/>
              </a:pPr>
              <a:t>10/3/2012</a:t>
            </a:fld>
            <a:endParaRPr lang="en-US" dirty="0">
              <a:solidFill>
                <a:srgbClr val="003399"/>
              </a:solidFill>
            </a:endParaRPr>
          </a:p>
        </p:txBody>
      </p:sp>
      <p:sp>
        <p:nvSpPr>
          <p:cNvPr id="9" name="Slide Number Placeholder 5"/>
          <p:cNvSpPr>
            <a:spLocks noGrp="1"/>
          </p:cNvSpPr>
          <p:nvPr>
            <p:ph type="sldNum" sz="quarter" idx="4"/>
          </p:nvPr>
        </p:nvSpPr>
        <p:spPr>
          <a:xfrm>
            <a:off x="8484781" y="6324302"/>
            <a:ext cx="45672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3C6C858-49D8-4E91-970D-07AADC860260}" type="slidenum">
              <a:rPr lang="en-US" smtClean="0">
                <a:solidFill>
                  <a:srgbClr val="003399"/>
                </a:solidFill>
              </a:rPr>
              <a:pPr>
                <a:defRPr/>
              </a:pPr>
              <a:t>‹#›</a:t>
            </a:fld>
            <a:endParaRPr lang="en-US" dirty="0">
              <a:solidFill>
                <a:srgbClr val="003399"/>
              </a:solidFill>
            </a:endParaRPr>
          </a:p>
        </p:txBody>
      </p:sp>
      <p:sp>
        <p:nvSpPr>
          <p:cNvPr id="11" name="Content Placeholder 7"/>
          <p:cNvSpPr>
            <a:spLocks noGrp="1"/>
          </p:cNvSpPr>
          <p:nvPr>
            <p:ph sz="quarter" idx="13" hasCustomPrompt="1"/>
          </p:nvPr>
        </p:nvSpPr>
        <p:spPr>
          <a:xfrm>
            <a:off x="1613647" y="6389092"/>
            <a:ext cx="5898776" cy="226861"/>
          </a:xfrm>
        </p:spPr>
        <p:txBody>
          <a:bodyPr anchor="ctr">
            <a:noAutofit/>
          </a:bodyPr>
          <a:lstStyle>
            <a:lvl1pPr algn="ctr">
              <a:buNone/>
              <a:defRPr sz="1300" b="1" i="1" baseline="0">
                <a:solidFill>
                  <a:srgbClr val="FFD457"/>
                </a:solidFill>
              </a:defRPr>
            </a:lvl1pPr>
            <a:lvl2pPr algn="r">
              <a:buNone/>
              <a:defRPr sz="1400" b="1" i="1">
                <a:solidFill>
                  <a:srgbClr val="003399"/>
                </a:solidFill>
              </a:defRPr>
            </a:lvl2pPr>
            <a:lvl3pPr algn="r">
              <a:buNone/>
              <a:defRPr sz="1400" b="1" i="1">
                <a:solidFill>
                  <a:srgbClr val="003399"/>
                </a:solidFill>
              </a:defRPr>
            </a:lvl3pPr>
            <a:lvl4pPr algn="r">
              <a:buNone/>
              <a:defRPr sz="1400" b="1" i="1">
                <a:solidFill>
                  <a:srgbClr val="003399"/>
                </a:solidFill>
              </a:defRPr>
            </a:lvl4pPr>
            <a:lvl5pPr algn="r">
              <a:buNone/>
              <a:defRPr sz="1400" b="1" i="1">
                <a:solidFill>
                  <a:srgbClr val="003399"/>
                </a:solidFill>
              </a:defRPr>
            </a:lvl5pPr>
          </a:lstStyle>
          <a:p>
            <a:pPr lvl="0"/>
            <a:r>
              <a:rPr lang="en-US" dirty="0" smtClean="0"/>
              <a:t>Click to add section indicator OR presentation name</a:t>
            </a:r>
          </a:p>
        </p:txBody>
      </p:sp>
    </p:spTree>
    <p:extLst>
      <p:ext uri="{BB962C8B-B14F-4D97-AF65-F5344CB8AC3E}">
        <p14:creationId xmlns:p14="http://schemas.microsoft.com/office/powerpoint/2010/main" val="24786636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Title Slide - Specific">
    <p:spTree>
      <p:nvGrpSpPr>
        <p:cNvPr id="1" name=""/>
        <p:cNvGrpSpPr/>
        <p:nvPr/>
      </p:nvGrpSpPr>
      <p:grpSpPr>
        <a:xfrm>
          <a:off x="0" y="0"/>
          <a:ext cx="0" cy="0"/>
          <a:chOff x="0" y="0"/>
          <a:chExt cx="0" cy="0"/>
        </a:xfrm>
      </p:grpSpPr>
      <p:pic>
        <p:nvPicPr>
          <p:cNvPr id="18" name="Picture 2" descr="Q:\Design Catalog\Corporate Templates\Covers\abstract1.jpg"/>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180753" y="0"/>
            <a:ext cx="9324753" cy="6858000"/>
          </a:xfrm>
          <a:prstGeom prst="rect">
            <a:avLst/>
          </a:prstGeom>
          <a:noFill/>
          <a:ln w="9525">
            <a:noFill/>
            <a:miter lim="800000"/>
            <a:headEnd/>
            <a:tailEnd/>
          </a:ln>
        </p:spPr>
      </p:pic>
      <p:sp>
        <p:nvSpPr>
          <p:cNvPr id="25" name="Rectangle 24"/>
          <p:cNvSpPr/>
          <p:nvPr userDrawn="1"/>
        </p:nvSpPr>
        <p:spPr>
          <a:xfrm flipV="1">
            <a:off x="0" y="0"/>
            <a:ext cx="9144000" cy="6858000"/>
          </a:xfrm>
          <a:prstGeom prst="rect">
            <a:avLst/>
          </a:prstGeom>
          <a:gradFill>
            <a:gsLst>
              <a:gs pos="0">
                <a:srgbClr val="0081C6">
                  <a:alpha val="45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8" name="Rectangle 27"/>
          <p:cNvSpPr/>
          <p:nvPr userDrawn="1"/>
        </p:nvSpPr>
        <p:spPr>
          <a:xfrm flipV="1">
            <a:off x="0" y="1828198"/>
            <a:ext cx="9144000" cy="1196975"/>
          </a:xfrm>
          <a:prstGeom prst="rect">
            <a:avLst/>
          </a:prstGeom>
          <a:gradFill>
            <a:gsLst>
              <a:gs pos="0">
                <a:srgbClr val="091625">
                  <a:alpha val="69804"/>
                </a:srgbClr>
              </a:gs>
              <a:gs pos="100000">
                <a:srgbClr val="132D4D">
                  <a:alpha val="69804"/>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9" name="Rectangle 28"/>
          <p:cNvSpPr/>
          <p:nvPr userDrawn="1"/>
        </p:nvSpPr>
        <p:spPr>
          <a:xfrm>
            <a:off x="6886575" y="1839310"/>
            <a:ext cx="2257425" cy="11785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34" name="Title 1"/>
          <p:cNvSpPr>
            <a:spLocks noGrp="1"/>
          </p:cNvSpPr>
          <p:nvPr>
            <p:ph type="title" hasCustomPrompt="1"/>
          </p:nvPr>
        </p:nvSpPr>
        <p:spPr>
          <a:xfrm>
            <a:off x="0" y="1831390"/>
            <a:ext cx="6879265" cy="722376"/>
          </a:xfrm>
        </p:spPr>
        <p:txBody>
          <a:bodyPr anchor="t">
            <a:normAutofit/>
          </a:bodyPr>
          <a:lstStyle>
            <a:lvl1pPr algn="ctr">
              <a:defRPr sz="3600" b="0" cap="all">
                <a:solidFill>
                  <a:schemeClr val="bg1"/>
                </a:solidFill>
              </a:defRPr>
            </a:lvl1pPr>
          </a:lstStyle>
          <a:p>
            <a:r>
              <a:rPr lang="en-US" dirty="0" smtClean="0"/>
              <a:t>Click to ADD TITLE</a:t>
            </a:r>
            <a:endParaRPr lang="en-US" dirty="0"/>
          </a:p>
        </p:txBody>
      </p:sp>
      <p:sp>
        <p:nvSpPr>
          <p:cNvPr id="35" name="Text Placeholder 2"/>
          <p:cNvSpPr>
            <a:spLocks noGrp="1"/>
          </p:cNvSpPr>
          <p:nvPr>
            <p:ph type="body" idx="1" hasCustomPrompt="1"/>
          </p:nvPr>
        </p:nvSpPr>
        <p:spPr>
          <a:xfrm>
            <a:off x="0" y="2551281"/>
            <a:ext cx="6905297" cy="466344"/>
          </a:xfrm>
        </p:spPr>
        <p:txBody>
          <a:bodyPr anchor="b">
            <a:normAutofit/>
          </a:bodyPr>
          <a:lstStyle>
            <a:lvl1pPr marL="0" indent="0" algn="ctr">
              <a:buNone/>
              <a:defRPr sz="2000">
                <a:solidFill>
                  <a:schemeClr val="tx1">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subtitle</a:t>
            </a:r>
          </a:p>
        </p:txBody>
      </p:sp>
      <p:sp>
        <p:nvSpPr>
          <p:cNvPr id="24" name="Text Placeholder 21"/>
          <p:cNvSpPr>
            <a:spLocks noGrp="1"/>
          </p:cNvSpPr>
          <p:nvPr>
            <p:ph type="body" sz="quarter" idx="15" hasCustomPrompt="1"/>
          </p:nvPr>
        </p:nvSpPr>
        <p:spPr>
          <a:xfrm>
            <a:off x="6952705" y="4426562"/>
            <a:ext cx="2191295" cy="425787"/>
          </a:xfrm>
        </p:spPr>
        <p:txBody>
          <a:bodyPr>
            <a:normAutofit/>
          </a:bodyPr>
          <a:lstStyle>
            <a:lvl1pPr>
              <a:buNone/>
              <a:defRPr sz="1200">
                <a:solidFill>
                  <a:schemeClr val="bg1"/>
                </a:solidFill>
              </a:defRPr>
            </a:lvl1pPr>
          </a:lstStyle>
          <a:p>
            <a:pPr lvl="0"/>
            <a:r>
              <a:rPr lang="en-US" dirty="0" smtClean="0"/>
              <a:t>Click to add date</a:t>
            </a:r>
          </a:p>
        </p:txBody>
      </p:sp>
      <p:grpSp>
        <p:nvGrpSpPr>
          <p:cNvPr id="2" name="Group 4"/>
          <p:cNvGrpSpPr>
            <a:grpSpLocks noChangeAspect="1"/>
          </p:cNvGrpSpPr>
          <p:nvPr userDrawn="1"/>
        </p:nvGrpSpPr>
        <p:grpSpPr bwMode="auto">
          <a:xfrm>
            <a:off x="7172325" y="2135188"/>
            <a:ext cx="1712913" cy="596900"/>
            <a:chOff x="4518" y="1345"/>
            <a:chExt cx="1079" cy="376"/>
          </a:xfrm>
        </p:grpSpPr>
        <p:sp>
          <p:nvSpPr>
            <p:cNvPr id="1027" name="AutoShape 3"/>
            <p:cNvSpPr>
              <a:spLocks noChangeAspect="1" noChangeArrowheads="1" noTextEdit="1"/>
            </p:cNvSpPr>
            <p:nvPr userDrawn="1"/>
          </p:nvSpPr>
          <p:spPr bwMode="auto">
            <a:xfrm>
              <a:off x="4518" y="1345"/>
              <a:ext cx="1079" cy="3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3399"/>
                </a:solidFill>
                <a:latin typeface="Arial" charset="0"/>
              </a:endParaRPr>
            </a:p>
          </p:txBody>
        </p:sp>
        <p:sp>
          <p:nvSpPr>
            <p:cNvPr id="1029" name="Freeform 5"/>
            <p:cNvSpPr>
              <a:spLocks noEditPoints="1"/>
            </p:cNvSpPr>
            <p:nvPr userDrawn="1"/>
          </p:nvSpPr>
          <p:spPr bwMode="auto">
            <a:xfrm>
              <a:off x="4518" y="1345"/>
              <a:ext cx="1079" cy="376"/>
            </a:xfrm>
            <a:custGeom>
              <a:avLst/>
              <a:gdLst/>
              <a:ahLst/>
              <a:cxnLst>
                <a:cxn ang="0">
                  <a:pos x="1672" y="737"/>
                </a:cxn>
                <a:cxn ang="0">
                  <a:pos x="1337" y="517"/>
                </a:cxn>
                <a:cxn ang="0">
                  <a:pos x="1272" y="633"/>
                </a:cxn>
                <a:cxn ang="0">
                  <a:pos x="1165" y="705"/>
                </a:cxn>
                <a:cxn ang="0">
                  <a:pos x="1018" y="736"/>
                </a:cxn>
                <a:cxn ang="0">
                  <a:pos x="662" y="583"/>
                </a:cxn>
                <a:cxn ang="0">
                  <a:pos x="592" y="674"/>
                </a:cxn>
                <a:cxn ang="0">
                  <a:pos x="514" y="724"/>
                </a:cxn>
                <a:cxn ang="0">
                  <a:pos x="394" y="751"/>
                </a:cxn>
                <a:cxn ang="0">
                  <a:pos x="306" y="749"/>
                </a:cxn>
                <a:cxn ang="0">
                  <a:pos x="214" y="727"/>
                </a:cxn>
                <a:cxn ang="0">
                  <a:pos x="137" y="685"/>
                </a:cxn>
                <a:cxn ang="0">
                  <a:pos x="86" y="638"/>
                </a:cxn>
                <a:cxn ang="0">
                  <a:pos x="38" y="564"/>
                </a:cxn>
                <a:cxn ang="0">
                  <a:pos x="10" y="476"/>
                </a:cxn>
                <a:cxn ang="0">
                  <a:pos x="0" y="374"/>
                </a:cxn>
                <a:cxn ang="0">
                  <a:pos x="7" y="294"/>
                </a:cxn>
                <a:cxn ang="0">
                  <a:pos x="31" y="205"/>
                </a:cxn>
                <a:cxn ang="0">
                  <a:pos x="77" y="128"/>
                </a:cxn>
                <a:cxn ang="0">
                  <a:pos x="125" y="77"/>
                </a:cxn>
                <a:cxn ang="0">
                  <a:pos x="194" y="33"/>
                </a:cxn>
                <a:cxn ang="0">
                  <a:pos x="274" y="7"/>
                </a:cxn>
                <a:cxn ang="0">
                  <a:pos x="345" y="0"/>
                </a:cxn>
                <a:cxn ang="0">
                  <a:pos x="487" y="20"/>
                </a:cxn>
                <a:cxn ang="0">
                  <a:pos x="593" y="76"/>
                </a:cxn>
                <a:cxn ang="0">
                  <a:pos x="663" y="169"/>
                </a:cxn>
                <a:cxn ang="0">
                  <a:pos x="1061" y="16"/>
                </a:cxn>
                <a:cxn ang="0">
                  <a:pos x="1183" y="43"/>
                </a:cxn>
                <a:cxn ang="0">
                  <a:pos x="1261" y="94"/>
                </a:cxn>
                <a:cxn ang="0">
                  <a:pos x="1328" y="191"/>
                </a:cxn>
                <a:cxn ang="0">
                  <a:pos x="1860" y="15"/>
                </a:cxn>
                <a:cxn ang="0">
                  <a:pos x="474" y="288"/>
                </a:cxn>
                <a:cxn ang="0">
                  <a:pos x="462" y="240"/>
                </a:cxn>
                <a:cxn ang="0">
                  <a:pos x="431" y="200"/>
                </a:cxn>
                <a:cxn ang="0">
                  <a:pos x="381" y="180"/>
                </a:cxn>
                <a:cxn ang="0">
                  <a:pos x="325" y="182"/>
                </a:cxn>
                <a:cxn ang="0">
                  <a:pos x="266" y="216"/>
                </a:cxn>
                <a:cxn ang="0">
                  <a:pos x="233" y="272"/>
                </a:cxn>
                <a:cxn ang="0">
                  <a:pos x="219" y="379"/>
                </a:cxn>
                <a:cxn ang="0">
                  <a:pos x="228" y="466"/>
                </a:cxn>
                <a:cxn ang="0">
                  <a:pos x="265" y="539"/>
                </a:cxn>
                <a:cxn ang="0">
                  <a:pos x="329" y="574"/>
                </a:cxn>
                <a:cxn ang="0">
                  <a:pos x="386" y="575"/>
                </a:cxn>
                <a:cxn ang="0">
                  <a:pos x="433" y="555"/>
                </a:cxn>
                <a:cxn ang="0">
                  <a:pos x="463" y="509"/>
                </a:cxn>
                <a:cxn ang="0">
                  <a:pos x="672" y="456"/>
                </a:cxn>
                <a:cxn ang="0">
                  <a:pos x="1134" y="319"/>
                </a:cxn>
                <a:cxn ang="0">
                  <a:pos x="1098" y="244"/>
                </a:cxn>
                <a:cxn ang="0">
                  <a:pos x="1038" y="208"/>
                </a:cxn>
                <a:cxn ang="0">
                  <a:pos x="894" y="197"/>
                </a:cxn>
                <a:cxn ang="0">
                  <a:pos x="999" y="549"/>
                </a:cxn>
                <a:cxn ang="0">
                  <a:pos x="1081" y="524"/>
                </a:cxn>
                <a:cxn ang="0">
                  <a:pos x="1121" y="479"/>
                </a:cxn>
                <a:cxn ang="0">
                  <a:pos x="1140" y="382"/>
                </a:cxn>
              </a:cxnLst>
              <a:rect l="0" t="0" r="r" b="b"/>
              <a:pathLst>
                <a:path w="2158" h="752">
                  <a:moveTo>
                    <a:pt x="2158" y="737"/>
                  </a:moveTo>
                  <a:lnTo>
                    <a:pt x="1952" y="737"/>
                  </a:lnTo>
                  <a:lnTo>
                    <a:pt x="1952" y="278"/>
                  </a:lnTo>
                  <a:lnTo>
                    <a:pt x="1827" y="737"/>
                  </a:lnTo>
                  <a:lnTo>
                    <a:pt x="1672" y="737"/>
                  </a:lnTo>
                  <a:lnTo>
                    <a:pt x="1548" y="278"/>
                  </a:lnTo>
                  <a:lnTo>
                    <a:pt x="1548" y="737"/>
                  </a:lnTo>
                  <a:lnTo>
                    <a:pt x="1337" y="737"/>
                  </a:lnTo>
                  <a:lnTo>
                    <a:pt x="1337" y="517"/>
                  </a:lnTo>
                  <a:lnTo>
                    <a:pt x="1337" y="517"/>
                  </a:lnTo>
                  <a:lnTo>
                    <a:pt x="1327" y="544"/>
                  </a:lnTo>
                  <a:lnTo>
                    <a:pt x="1316" y="569"/>
                  </a:lnTo>
                  <a:lnTo>
                    <a:pt x="1303" y="591"/>
                  </a:lnTo>
                  <a:lnTo>
                    <a:pt x="1288" y="613"/>
                  </a:lnTo>
                  <a:lnTo>
                    <a:pt x="1272" y="633"/>
                  </a:lnTo>
                  <a:lnTo>
                    <a:pt x="1254" y="651"/>
                  </a:lnTo>
                  <a:lnTo>
                    <a:pt x="1235" y="667"/>
                  </a:lnTo>
                  <a:lnTo>
                    <a:pt x="1213" y="681"/>
                  </a:lnTo>
                  <a:lnTo>
                    <a:pt x="1190" y="694"/>
                  </a:lnTo>
                  <a:lnTo>
                    <a:pt x="1165" y="705"/>
                  </a:lnTo>
                  <a:lnTo>
                    <a:pt x="1139" y="715"/>
                  </a:lnTo>
                  <a:lnTo>
                    <a:pt x="1111" y="723"/>
                  </a:lnTo>
                  <a:lnTo>
                    <a:pt x="1082" y="729"/>
                  </a:lnTo>
                  <a:lnTo>
                    <a:pt x="1050" y="732"/>
                  </a:lnTo>
                  <a:lnTo>
                    <a:pt x="1018" y="736"/>
                  </a:lnTo>
                  <a:lnTo>
                    <a:pt x="983" y="737"/>
                  </a:lnTo>
                  <a:lnTo>
                    <a:pt x="672" y="737"/>
                  </a:lnTo>
                  <a:lnTo>
                    <a:pt x="672" y="560"/>
                  </a:lnTo>
                  <a:lnTo>
                    <a:pt x="672" y="560"/>
                  </a:lnTo>
                  <a:lnTo>
                    <a:pt x="662" y="583"/>
                  </a:lnTo>
                  <a:lnTo>
                    <a:pt x="651" y="603"/>
                  </a:lnTo>
                  <a:lnTo>
                    <a:pt x="638" y="623"/>
                  </a:lnTo>
                  <a:lnTo>
                    <a:pt x="625" y="641"/>
                  </a:lnTo>
                  <a:lnTo>
                    <a:pt x="610" y="658"/>
                  </a:lnTo>
                  <a:lnTo>
                    <a:pt x="592" y="674"/>
                  </a:lnTo>
                  <a:lnTo>
                    <a:pt x="575" y="688"/>
                  </a:lnTo>
                  <a:lnTo>
                    <a:pt x="556" y="702"/>
                  </a:lnTo>
                  <a:lnTo>
                    <a:pt x="556" y="702"/>
                  </a:lnTo>
                  <a:lnTo>
                    <a:pt x="535" y="713"/>
                  </a:lnTo>
                  <a:lnTo>
                    <a:pt x="514" y="724"/>
                  </a:lnTo>
                  <a:lnTo>
                    <a:pt x="491" y="732"/>
                  </a:lnTo>
                  <a:lnTo>
                    <a:pt x="469" y="739"/>
                  </a:lnTo>
                  <a:lnTo>
                    <a:pt x="445" y="744"/>
                  </a:lnTo>
                  <a:lnTo>
                    <a:pt x="420" y="749"/>
                  </a:lnTo>
                  <a:lnTo>
                    <a:pt x="394" y="751"/>
                  </a:lnTo>
                  <a:lnTo>
                    <a:pt x="367" y="752"/>
                  </a:lnTo>
                  <a:lnTo>
                    <a:pt x="367" y="752"/>
                  </a:lnTo>
                  <a:lnTo>
                    <a:pt x="346" y="752"/>
                  </a:lnTo>
                  <a:lnTo>
                    <a:pt x="325" y="751"/>
                  </a:lnTo>
                  <a:lnTo>
                    <a:pt x="306" y="749"/>
                  </a:lnTo>
                  <a:lnTo>
                    <a:pt x="286" y="745"/>
                  </a:lnTo>
                  <a:lnTo>
                    <a:pt x="267" y="742"/>
                  </a:lnTo>
                  <a:lnTo>
                    <a:pt x="248" y="738"/>
                  </a:lnTo>
                  <a:lnTo>
                    <a:pt x="231" y="732"/>
                  </a:lnTo>
                  <a:lnTo>
                    <a:pt x="214" y="727"/>
                  </a:lnTo>
                  <a:lnTo>
                    <a:pt x="197" y="719"/>
                  </a:lnTo>
                  <a:lnTo>
                    <a:pt x="181" y="713"/>
                  </a:lnTo>
                  <a:lnTo>
                    <a:pt x="166" y="704"/>
                  </a:lnTo>
                  <a:lnTo>
                    <a:pt x="152" y="696"/>
                  </a:lnTo>
                  <a:lnTo>
                    <a:pt x="137" y="685"/>
                  </a:lnTo>
                  <a:lnTo>
                    <a:pt x="124" y="675"/>
                  </a:lnTo>
                  <a:lnTo>
                    <a:pt x="111" y="663"/>
                  </a:lnTo>
                  <a:lnTo>
                    <a:pt x="98" y="651"/>
                  </a:lnTo>
                  <a:lnTo>
                    <a:pt x="98" y="651"/>
                  </a:lnTo>
                  <a:lnTo>
                    <a:pt x="86" y="638"/>
                  </a:lnTo>
                  <a:lnTo>
                    <a:pt x="75" y="624"/>
                  </a:lnTo>
                  <a:lnTo>
                    <a:pt x="65" y="610"/>
                  </a:lnTo>
                  <a:lnTo>
                    <a:pt x="55" y="596"/>
                  </a:lnTo>
                  <a:lnTo>
                    <a:pt x="47" y="581"/>
                  </a:lnTo>
                  <a:lnTo>
                    <a:pt x="38" y="564"/>
                  </a:lnTo>
                  <a:lnTo>
                    <a:pt x="31" y="548"/>
                  </a:lnTo>
                  <a:lnTo>
                    <a:pt x="25" y="531"/>
                  </a:lnTo>
                  <a:lnTo>
                    <a:pt x="18" y="513"/>
                  </a:lnTo>
                  <a:lnTo>
                    <a:pt x="14" y="496"/>
                  </a:lnTo>
                  <a:lnTo>
                    <a:pt x="10" y="476"/>
                  </a:lnTo>
                  <a:lnTo>
                    <a:pt x="7" y="458"/>
                  </a:lnTo>
                  <a:lnTo>
                    <a:pt x="3" y="437"/>
                  </a:lnTo>
                  <a:lnTo>
                    <a:pt x="1" y="418"/>
                  </a:lnTo>
                  <a:lnTo>
                    <a:pt x="0" y="396"/>
                  </a:lnTo>
                  <a:lnTo>
                    <a:pt x="0" y="374"/>
                  </a:lnTo>
                  <a:lnTo>
                    <a:pt x="0" y="374"/>
                  </a:lnTo>
                  <a:lnTo>
                    <a:pt x="0" y="354"/>
                  </a:lnTo>
                  <a:lnTo>
                    <a:pt x="1" y="333"/>
                  </a:lnTo>
                  <a:lnTo>
                    <a:pt x="3" y="314"/>
                  </a:lnTo>
                  <a:lnTo>
                    <a:pt x="7" y="294"/>
                  </a:lnTo>
                  <a:lnTo>
                    <a:pt x="10" y="276"/>
                  </a:lnTo>
                  <a:lnTo>
                    <a:pt x="14" y="257"/>
                  </a:lnTo>
                  <a:lnTo>
                    <a:pt x="20" y="239"/>
                  </a:lnTo>
                  <a:lnTo>
                    <a:pt x="25" y="221"/>
                  </a:lnTo>
                  <a:lnTo>
                    <a:pt x="31" y="205"/>
                  </a:lnTo>
                  <a:lnTo>
                    <a:pt x="39" y="189"/>
                  </a:lnTo>
                  <a:lnTo>
                    <a:pt x="48" y="173"/>
                  </a:lnTo>
                  <a:lnTo>
                    <a:pt x="56" y="157"/>
                  </a:lnTo>
                  <a:lnTo>
                    <a:pt x="66" y="142"/>
                  </a:lnTo>
                  <a:lnTo>
                    <a:pt x="77" y="128"/>
                  </a:lnTo>
                  <a:lnTo>
                    <a:pt x="88" y="114"/>
                  </a:lnTo>
                  <a:lnTo>
                    <a:pt x="100" y="101"/>
                  </a:lnTo>
                  <a:lnTo>
                    <a:pt x="100" y="101"/>
                  </a:lnTo>
                  <a:lnTo>
                    <a:pt x="112" y="89"/>
                  </a:lnTo>
                  <a:lnTo>
                    <a:pt x="125" y="77"/>
                  </a:lnTo>
                  <a:lnTo>
                    <a:pt x="138" y="67"/>
                  </a:lnTo>
                  <a:lnTo>
                    <a:pt x="152" y="56"/>
                  </a:lnTo>
                  <a:lnTo>
                    <a:pt x="165" y="48"/>
                  </a:lnTo>
                  <a:lnTo>
                    <a:pt x="180" y="39"/>
                  </a:lnTo>
                  <a:lnTo>
                    <a:pt x="194" y="33"/>
                  </a:lnTo>
                  <a:lnTo>
                    <a:pt x="209" y="25"/>
                  </a:lnTo>
                  <a:lnTo>
                    <a:pt x="225" y="20"/>
                  </a:lnTo>
                  <a:lnTo>
                    <a:pt x="241" y="14"/>
                  </a:lnTo>
                  <a:lnTo>
                    <a:pt x="257" y="10"/>
                  </a:lnTo>
                  <a:lnTo>
                    <a:pt x="274" y="7"/>
                  </a:lnTo>
                  <a:lnTo>
                    <a:pt x="291" y="3"/>
                  </a:lnTo>
                  <a:lnTo>
                    <a:pt x="309" y="2"/>
                  </a:lnTo>
                  <a:lnTo>
                    <a:pt x="327" y="1"/>
                  </a:lnTo>
                  <a:lnTo>
                    <a:pt x="345" y="0"/>
                  </a:lnTo>
                  <a:lnTo>
                    <a:pt x="345" y="0"/>
                  </a:lnTo>
                  <a:lnTo>
                    <a:pt x="376" y="1"/>
                  </a:lnTo>
                  <a:lnTo>
                    <a:pt x="407" y="3"/>
                  </a:lnTo>
                  <a:lnTo>
                    <a:pt x="435" y="7"/>
                  </a:lnTo>
                  <a:lnTo>
                    <a:pt x="462" y="12"/>
                  </a:lnTo>
                  <a:lnTo>
                    <a:pt x="487" y="20"/>
                  </a:lnTo>
                  <a:lnTo>
                    <a:pt x="512" y="27"/>
                  </a:lnTo>
                  <a:lnTo>
                    <a:pt x="534" y="37"/>
                  </a:lnTo>
                  <a:lnTo>
                    <a:pt x="556" y="49"/>
                  </a:lnTo>
                  <a:lnTo>
                    <a:pt x="575" y="61"/>
                  </a:lnTo>
                  <a:lnTo>
                    <a:pt x="593" y="76"/>
                  </a:lnTo>
                  <a:lnTo>
                    <a:pt x="610" y="91"/>
                  </a:lnTo>
                  <a:lnTo>
                    <a:pt x="626" y="109"/>
                  </a:lnTo>
                  <a:lnTo>
                    <a:pt x="639" y="127"/>
                  </a:lnTo>
                  <a:lnTo>
                    <a:pt x="652" y="148"/>
                  </a:lnTo>
                  <a:lnTo>
                    <a:pt x="663" y="169"/>
                  </a:lnTo>
                  <a:lnTo>
                    <a:pt x="672" y="193"/>
                  </a:lnTo>
                  <a:lnTo>
                    <a:pt x="672" y="15"/>
                  </a:lnTo>
                  <a:lnTo>
                    <a:pt x="1034" y="15"/>
                  </a:lnTo>
                  <a:lnTo>
                    <a:pt x="1034" y="15"/>
                  </a:lnTo>
                  <a:lnTo>
                    <a:pt x="1061" y="16"/>
                  </a:lnTo>
                  <a:lnTo>
                    <a:pt x="1087" y="18"/>
                  </a:lnTo>
                  <a:lnTo>
                    <a:pt x="1112" y="22"/>
                  </a:lnTo>
                  <a:lnTo>
                    <a:pt x="1137" y="28"/>
                  </a:lnTo>
                  <a:lnTo>
                    <a:pt x="1160" y="35"/>
                  </a:lnTo>
                  <a:lnTo>
                    <a:pt x="1183" y="43"/>
                  </a:lnTo>
                  <a:lnTo>
                    <a:pt x="1204" y="54"/>
                  </a:lnTo>
                  <a:lnTo>
                    <a:pt x="1224" y="66"/>
                  </a:lnTo>
                  <a:lnTo>
                    <a:pt x="1224" y="66"/>
                  </a:lnTo>
                  <a:lnTo>
                    <a:pt x="1243" y="79"/>
                  </a:lnTo>
                  <a:lnTo>
                    <a:pt x="1261" y="94"/>
                  </a:lnTo>
                  <a:lnTo>
                    <a:pt x="1277" y="111"/>
                  </a:lnTo>
                  <a:lnTo>
                    <a:pt x="1292" y="128"/>
                  </a:lnTo>
                  <a:lnTo>
                    <a:pt x="1305" y="148"/>
                  </a:lnTo>
                  <a:lnTo>
                    <a:pt x="1317" y="169"/>
                  </a:lnTo>
                  <a:lnTo>
                    <a:pt x="1328" y="191"/>
                  </a:lnTo>
                  <a:lnTo>
                    <a:pt x="1337" y="215"/>
                  </a:lnTo>
                  <a:lnTo>
                    <a:pt x="1337" y="15"/>
                  </a:lnTo>
                  <a:lnTo>
                    <a:pt x="1642" y="15"/>
                  </a:lnTo>
                  <a:lnTo>
                    <a:pt x="1748" y="464"/>
                  </a:lnTo>
                  <a:lnTo>
                    <a:pt x="1860" y="15"/>
                  </a:lnTo>
                  <a:lnTo>
                    <a:pt x="2158" y="15"/>
                  </a:lnTo>
                  <a:lnTo>
                    <a:pt x="2158" y="737"/>
                  </a:lnTo>
                  <a:close/>
                  <a:moveTo>
                    <a:pt x="672" y="456"/>
                  </a:moveTo>
                  <a:lnTo>
                    <a:pt x="672" y="288"/>
                  </a:lnTo>
                  <a:lnTo>
                    <a:pt x="474" y="288"/>
                  </a:lnTo>
                  <a:lnTo>
                    <a:pt x="474" y="288"/>
                  </a:lnTo>
                  <a:lnTo>
                    <a:pt x="472" y="275"/>
                  </a:lnTo>
                  <a:lnTo>
                    <a:pt x="470" y="263"/>
                  </a:lnTo>
                  <a:lnTo>
                    <a:pt x="467" y="251"/>
                  </a:lnTo>
                  <a:lnTo>
                    <a:pt x="462" y="240"/>
                  </a:lnTo>
                  <a:lnTo>
                    <a:pt x="458" y="230"/>
                  </a:lnTo>
                  <a:lnTo>
                    <a:pt x="452" y="221"/>
                  </a:lnTo>
                  <a:lnTo>
                    <a:pt x="446" y="214"/>
                  </a:lnTo>
                  <a:lnTo>
                    <a:pt x="439" y="206"/>
                  </a:lnTo>
                  <a:lnTo>
                    <a:pt x="431" y="200"/>
                  </a:lnTo>
                  <a:lnTo>
                    <a:pt x="423" y="194"/>
                  </a:lnTo>
                  <a:lnTo>
                    <a:pt x="413" y="190"/>
                  </a:lnTo>
                  <a:lnTo>
                    <a:pt x="404" y="186"/>
                  </a:lnTo>
                  <a:lnTo>
                    <a:pt x="393" y="182"/>
                  </a:lnTo>
                  <a:lnTo>
                    <a:pt x="381" y="180"/>
                  </a:lnTo>
                  <a:lnTo>
                    <a:pt x="368" y="179"/>
                  </a:lnTo>
                  <a:lnTo>
                    <a:pt x="355" y="179"/>
                  </a:lnTo>
                  <a:lnTo>
                    <a:pt x="355" y="179"/>
                  </a:lnTo>
                  <a:lnTo>
                    <a:pt x="340" y="180"/>
                  </a:lnTo>
                  <a:lnTo>
                    <a:pt x="325" y="182"/>
                  </a:lnTo>
                  <a:lnTo>
                    <a:pt x="311" y="186"/>
                  </a:lnTo>
                  <a:lnTo>
                    <a:pt x="299" y="191"/>
                  </a:lnTo>
                  <a:lnTo>
                    <a:pt x="288" y="197"/>
                  </a:lnTo>
                  <a:lnTo>
                    <a:pt x="277" y="206"/>
                  </a:lnTo>
                  <a:lnTo>
                    <a:pt x="266" y="216"/>
                  </a:lnTo>
                  <a:lnTo>
                    <a:pt x="256" y="227"/>
                  </a:lnTo>
                  <a:lnTo>
                    <a:pt x="256" y="227"/>
                  </a:lnTo>
                  <a:lnTo>
                    <a:pt x="247" y="241"/>
                  </a:lnTo>
                  <a:lnTo>
                    <a:pt x="240" y="256"/>
                  </a:lnTo>
                  <a:lnTo>
                    <a:pt x="233" y="272"/>
                  </a:lnTo>
                  <a:lnTo>
                    <a:pt x="228" y="291"/>
                  </a:lnTo>
                  <a:lnTo>
                    <a:pt x="225" y="310"/>
                  </a:lnTo>
                  <a:lnTo>
                    <a:pt x="221" y="332"/>
                  </a:lnTo>
                  <a:lnTo>
                    <a:pt x="219" y="355"/>
                  </a:lnTo>
                  <a:lnTo>
                    <a:pt x="219" y="379"/>
                  </a:lnTo>
                  <a:lnTo>
                    <a:pt x="219" y="379"/>
                  </a:lnTo>
                  <a:lnTo>
                    <a:pt x="219" y="403"/>
                  </a:lnTo>
                  <a:lnTo>
                    <a:pt x="221" y="425"/>
                  </a:lnTo>
                  <a:lnTo>
                    <a:pt x="224" y="446"/>
                  </a:lnTo>
                  <a:lnTo>
                    <a:pt x="228" y="466"/>
                  </a:lnTo>
                  <a:lnTo>
                    <a:pt x="233" y="484"/>
                  </a:lnTo>
                  <a:lnTo>
                    <a:pt x="239" y="500"/>
                  </a:lnTo>
                  <a:lnTo>
                    <a:pt x="246" y="514"/>
                  </a:lnTo>
                  <a:lnTo>
                    <a:pt x="255" y="527"/>
                  </a:lnTo>
                  <a:lnTo>
                    <a:pt x="265" y="539"/>
                  </a:lnTo>
                  <a:lnTo>
                    <a:pt x="276" y="549"/>
                  </a:lnTo>
                  <a:lnTo>
                    <a:pt x="288" y="558"/>
                  </a:lnTo>
                  <a:lnTo>
                    <a:pt x="299" y="565"/>
                  </a:lnTo>
                  <a:lnTo>
                    <a:pt x="314" y="571"/>
                  </a:lnTo>
                  <a:lnTo>
                    <a:pt x="329" y="574"/>
                  </a:lnTo>
                  <a:lnTo>
                    <a:pt x="346" y="576"/>
                  </a:lnTo>
                  <a:lnTo>
                    <a:pt x="363" y="577"/>
                  </a:lnTo>
                  <a:lnTo>
                    <a:pt x="363" y="577"/>
                  </a:lnTo>
                  <a:lnTo>
                    <a:pt x="375" y="577"/>
                  </a:lnTo>
                  <a:lnTo>
                    <a:pt x="386" y="575"/>
                  </a:lnTo>
                  <a:lnTo>
                    <a:pt x="397" y="573"/>
                  </a:lnTo>
                  <a:lnTo>
                    <a:pt x="407" y="570"/>
                  </a:lnTo>
                  <a:lnTo>
                    <a:pt x="416" y="565"/>
                  </a:lnTo>
                  <a:lnTo>
                    <a:pt x="424" y="560"/>
                  </a:lnTo>
                  <a:lnTo>
                    <a:pt x="433" y="555"/>
                  </a:lnTo>
                  <a:lnTo>
                    <a:pt x="439" y="547"/>
                  </a:lnTo>
                  <a:lnTo>
                    <a:pt x="447" y="539"/>
                  </a:lnTo>
                  <a:lnTo>
                    <a:pt x="452" y="530"/>
                  </a:lnTo>
                  <a:lnTo>
                    <a:pt x="458" y="520"/>
                  </a:lnTo>
                  <a:lnTo>
                    <a:pt x="463" y="509"/>
                  </a:lnTo>
                  <a:lnTo>
                    <a:pt x="467" y="497"/>
                  </a:lnTo>
                  <a:lnTo>
                    <a:pt x="471" y="484"/>
                  </a:lnTo>
                  <a:lnTo>
                    <a:pt x="473" y="471"/>
                  </a:lnTo>
                  <a:lnTo>
                    <a:pt x="475" y="456"/>
                  </a:lnTo>
                  <a:lnTo>
                    <a:pt x="672" y="456"/>
                  </a:lnTo>
                  <a:close/>
                  <a:moveTo>
                    <a:pt x="1140" y="382"/>
                  </a:moveTo>
                  <a:lnTo>
                    <a:pt x="1140" y="382"/>
                  </a:lnTo>
                  <a:lnTo>
                    <a:pt x="1139" y="359"/>
                  </a:lnTo>
                  <a:lnTo>
                    <a:pt x="1137" y="339"/>
                  </a:lnTo>
                  <a:lnTo>
                    <a:pt x="1134" y="319"/>
                  </a:lnTo>
                  <a:lnTo>
                    <a:pt x="1129" y="301"/>
                  </a:lnTo>
                  <a:lnTo>
                    <a:pt x="1124" y="284"/>
                  </a:lnTo>
                  <a:lnTo>
                    <a:pt x="1116" y="269"/>
                  </a:lnTo>
                  <a:lnTo>
                    <a:pt x="1108" y="255"/>
                  </a:lnTo>
                  <a:lnTo>
                    <a:pt x="1098" y="244"/>
                  </a:lnTo>
                  <a:lnTo>
                    <a:pt x="1098" y="244"/>
                  </a:lnTo>
                  <a:lnTo>
                    <a:pt x="1085" y="232"/>
                  </a:lnTo>
                  <a:lnTo>
                    <a:pt x="1072" y="224"/>
                  </a:lnTo>
                  <a:lnTo>
                    <a:pt x="1056" y="215"/>
                  </a:lnTo>
                  <a:lnTo>
                    <a:pt x="1038" y="208"/>
                  </a:lnTo>
                  <a:lnTo>
                    <a:pt x="1019" y="204"/>
                  </a:lnTo>
                  <a:lnTo>
                    <a:pt x="998" y="200"/>
                  </a:lnTo>
                  <a:lnTo>
                    <a:pt x="975" y="197"/>
                  </a:lnTo>
                  <a:lnTo>
                    <a:pt x="950" y="197"/>
                  </a:lnTo>
                  <a:lnTo>
                    <a:pt x="894" y="197"/>
                  </a:lnTo>
                  <a:lnTo>
                    <a:pt x="894" y="551"/>
                  </a:lnTo>
                  <a:lnTo>
                    <a:pt x="956" y="551"/>
                  </a:lnTo>
                  <a:lnTo>
                    <a:pt x="956" y="551"/>
                  </a:lnTo>
                  <a:lnTo>
                    <a:pt x="979" y="550"/>
                  </a:lnTo>
                  <a:lnTo>
                    <a:pt x="999" y="549"/>
                  </a:lnTo>
                  <a:lnTo>
                    <a:pt x="1019" y="546"/>
                  </a:lnTo>
                  <a:lnTo>
                    <a:pt x="1036" y="543"/>
                  </a:lnTo>
                  <a:lnTo>
                    <a:pt x="1052" y="537"/>
                  </a:lnTo>
                  <a:lnTo>
                    <a:pt x="1068" y="532"/>
                  </a:lnTo>
                  <a:lnTo>
                    <a:pt x="1081" y="524"/>
                  </a:lnTo>
                  <a:lnTo>
                    <a:pt x="1091" y="515"/>
                  </a:lnTo>
                  <a:lnTo>
                    <a:pt x="1091" y="515"/>
                  </a:lnTo>
                  <a:lnTo>
                    <a:pt x="1103" y="506"/>
                  </a:lnTo>
                  <a:lnTo>
                    <a:pt x="1113" y="493"/>
                  </a:lnTo>
                  <a:lnTo>
                    <a:pt x="1121" y="479"/>
                  </a:lnTo>
                  <a:lnTo>
                    <a:pt x="1128" y="462"/>
                  </a:lnTo>
                  <a:lnTo>
                    <a:pt x="1134" y="445"/>
                  </a:lnTo>
                  <a:lnTo>
                    <a:pt x="1137" y="426"/>
                  </a:lnTo>
                  <a:lnTo>
                    <a:pt x="1139" y="405"/>
                  </a:lnTo>
                  <a:lnTo>
                    <a:pt x="1140" y="382"/>
                  </a:lnTo>
                  <a:lnTo>
                    <a:pt x="1140" y="38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3399"/>
                </a:solidFill>
                <a:latin typeface="Arial" charset="0"/>
              </a:endParaRPr>
            </a:p>
          </p:txBody>
        </p:sp>
      </p:grpSp>
      <p:pic>
        <p:nvPicPr>
          <p:cNvPr id="19" name="Picture 2" descr="Q:\Design Catalog\Corporate Templates\Covers\Photo7 copy_LR.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3012948"/>
            <a:ext cx="6867144" cy="3845052"/>
          </a:xfrm>
          <a:prstGeom prst="rect">
            <a:avLst/>
          </a:prstGeom>
          <a:noFill/>
          <a:ln>
            <a:noFill/>
          </a:ln>
        </p:spPr>
      </p:pic>
      <p:cxnSp>
        <p:nvCxnSpPr>
          <p:cNvPr id="31" name="Straight Connector 30"/>
          <p:cNvCxnSpPr/>
          <p:nvPr userDrawn="1"/>
        </p:nvCxnSpPr>
        <p:spPr>
          <a:xfrm>
            <a:off x="0" y="1824038"/>
            <a:ext cx="91440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rot="5400000">
            <a:off x="3440907" y="3429794"/>
            <a:ext cx="68580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0" y="3014663"/>
            <a:ext cx="91440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 Placeholder 21"/>
          <p:cNvSpPr>
            <a:spLocks noGrp="1"/>
          </p:cNvSpPr>
          <p:nvPr>
            <p:ph type="body" sz="quarter" idx="16" hasCustomPrompt="1"/>
          </p:nvPr>
        </p:nvSpPr>
        <p:spPr>
          <a:xfrm>
            <a:off x="6952705" y="3131998"/>
            <a:ext cx="2191295" cy="1259132"/>
          </a:xfrm>
        </p:spPr>
        <p:txBody>
          <a:bodyPr>
            <a:noAutofit/>
          </a:bodyPr>
          <a:lstStyle>
            <a:lvl1pPr marL="0" indent="0">
              <a:buNone/>
              <a:defRPr sz="1500">
                <a:solidFill>
                  <a:schemeClr val="bg1"/>
                </a:solidFill>
              </a:defRPr>
            </a:lvl1pPr>
          </a:lstStyle>
          <a:p>
            <a:pPr lvl="0"/>
            <a:r>
              <a:rPr lang="en-US" dirty="0" smtClean="0"/>
              <a:t>Click to add presenter(s) name, title and presentation type</a:t>
            </a:r>
          </a:p>
        </p:txBody>
      </p:sp>
    </p:spTree>
    <p:extLst>
      <p:ext uri="{BB962C8B-B14F-4D97-AF65-F5344CB8AC3E}">
        <p14:creationId xmlns:p14="http://schemas.microsoft.com/office/powerpoint/2010/main" val="10868697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F48D282-0960-4BCE-AD16-DD8B3F80BAA1}" type="slidenum">
              <a:rPr lang="en-US">
                <a:solidFill>
                  <a:srgbClr val="003399"/>
                </a:solidFill>
              </a:rPr>
              <a:pPr/>
              <a:t>‹#›</a:t>
            </a:fld>
            <a:endParaRPr lang="en-US">
              <a:solidFill>
                <a:srgbClr val="003399"/>
              </a:solidFill>
            </a:endParaRPr>
          </a:p>
        </p:txBody>
      </p:sp>
    </p:spTree>
    <p:extLst>
      <p:ext uri="{BB962C8B-B14F-4D97-AF65-F5344CB8AC3E}">
        <p14:creationId xmlns:p14="http://schemas.microsoft.com/office/powerpoint/2010/main" val="399829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93C6256-03E5-4FC4-860F-223D02FB75BD}" type="slidenum">
              <a:rPr lang="en-US">
                <a:solidFill>
                  <a:srgbClr val="003399"/>
                </a:solidFill>
              </a:rPr>
              <a:pPr/>
              <a:t>‹#›</a:t>
            </a:fld>
            <a:endParaRPr lang="en-US">
              <a:solidFill>
                <a:srgbClr val="003399"/>
              </a:solidFill>
            </a:endParaRPr>
          </a:p>
        </p:txBody>
      </p:sp>
    </p:spTree>
    <p:extLst>
      <p:ext uri="{BB962C8B-B14F-4D97-AF65-F5344CB8AC3E}">
        <p14:creationId xmlns:p14="http://schemas.microsoft.com/office/powerpoint/2010/main" val="5534353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2" descr="Q:\Design Catalog\Corporate Templates\Covers\abstract1.jpg"/>
          <p:cNvPicPr>
            <a:picLocks noChangeAspect="1" noChangeArrowheads="1"/>
          </p:cNvPicPr>
          <p:nvPr userDrawn="1"/>
        </p:nvPicPr>
        <p:blipFill>
          <a:blip r:embed="rId2" cstate="email"/>
          <a:stretch>
            <a:fillRect/>
          </a:stretch>
        </p:blipFill>
        <p:spPr bwMode="auto">
          <a:xfrm>
            <a:off x="-120594" y="0"/>
            <a:ext cx="9264594" cy="6858000"/>
          </a:xfrm>
          <a:prstGeom prst="rect">
            <a:avLst/>
          </a:prstGeom>
          <a:noFill/>
          <a:ln w="9525">
            <a:noFill/>
            <a:miter lim="800000"/>
            <a:headEnd/>
            <a:tailEnd/>
          </a:ln>
        </p:spPr>
      </p:pic>
      <p:sp>
        <p:nvSpPr>
          <p:cNvPr id="6" name="Rectangle 5"/>
          <p:cNvSpPr/>
          <p:nvPr userDrawn="1"/>
        </p:nvSpPr>
        <p:spPr>
          <a:xfrm>
            <a:off x="0" y="0"/>
            <a:ext cx="9144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7" name="Rectangle 6"/>
          <p:cNvSpPr/>
          <p:nvPr userDrawn="1"/>
        </p:nvSpPr>
        <p:spPr>
          <a:xfrm>
            <a:off x="0" y="0"/>
            <a:ext cx="9144000" cy="6858000"/>
          </a:xfrm>
          <a:prstGeom prst="rect">
            <a:avLst/>
          </a:prstGeom>
          <a:solidFill>
            <a:srgbClr val="0081C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grpSp>
        <p:nvGrpSpPr>
          <p:cNvPr id="36" name="Group 35"/>
          <p:cNvGrpSpPr/>
          <p:nvPr userDrawn="1"/>
        </p:nvGrpSpPr>
        <p:grpSpPr>
          <a:xfrm>
            <a:off x="0" y="-2"/>
            <a:ext cx="9164321" cy="6858004"/>
            <a:chOff x="0" y="-2"/>
            <a:chExt cx="9164321" cy="6858004"/>
          </a:xfrm>
        </p:grpSpPr>
        <p:cxnSp>
          <p:nvCxnSpPr>
            <p:cNvPr id="37" name="Straight Connector 36"/>
            <p:cNvCxnSpPr/>
            <p:nvPr/>
          </p:nvCxnSpPr>
          <p:spPr>
            <a:xfrm rot="16200000" flipH="1">
              <a:off x="-2092189" y="2181639"/>
              <a:ext cx="6858002" cy="2494724"/>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786850" y="2181639"/>
              <a:ext cx="6858002" cy="2494724"/>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518489" y="2181637"/>
              <a:ext cx="6858002" cy="2494724"/>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4393098" y="4750907"/>
              <a:ext cx="3081127" cy="1133057"/>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flipH="1">
              <a:off x="5408543" y="4470952"/>
              <a:ext cx="3498574" cy="1275521"/>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H="1">
              <a:off x="-1105396" y="4474761"/>
              <a:ext cx="3488635" cy="1277842"/>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6438538" y="4193177"/>
              <a:ext cx="3907970" cy="1421674"/>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6819900" y="1084580"/>
              <a:ext cx="3429001" cy="1259840"/>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0" y="2413591"/>
              <a:ext cx="9144000" cy="3327990"/>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499241" y="3710152"/>
              <a:ext cx="8644759" cy="3147849"/>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4093779" y="5013434"/>
              <a:ext cx="5050221" cy="1844567"/>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7667297" y="6327228"/>
              <a:ext cx="1476703" cy="530772"/>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0" y="3043491"/>
              <a:ext cx="3809098" cy="1389553"/>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0" y="1891862"/>
              <a:ext cx="3384331" cy="1232644"/>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0" y="735724"/>
              <a:ext cx="2963917" cy="1080243"/>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0" y="0"/>
              <a:ext cx="1397876" cy="517940"/>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7977352" y="2"/>
              <a:ext cx="604344" cy="199695"/>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8397766" y="1098334"/>
              <a:ext cx="746234" cy="268011"/>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userDrawn="1"/>
        </p:nvSpPr>
        <p:spPr>
          <a:xfrm>
            <a:off x="0" y="0"/>
            <a:ext cx="9144000" cy="1828800"/>
          </a:xfrm>
          <a:prstGeom prst="rect">
            <a:avLst/>
          </a:prstGeom>
          <a:gradFill>
            <a:gsLst>
              <a:gs pos="0">
                <a:srgbClr val="0081C6">
                  <a:alpha val="45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2" name="Text Placeholder 17"/>
          <p:cNvSpPr>
            <a:spLocks noGrp="1"/>
          </p:cNvSpPr>
          <p:nvPr>
            <p:ph type="body" sz="quarter" idx="13" hasCustomPrompt="1"/>
          </p:nvPr>
        </p:nvSpPr>
        <p:spPr>
          <a:xfrm>
            <a:off x="165820" y="0"/>
            <a:ext cx="6537960" cy="1380744"/>
          </a:xfrm>
        </p:spPr>
        <p:txBody>
          <a:bodyPr anchor="b">
            <a:normAutofit/>
          </a:bodyPr>
          <a:lstStyle>
            <a:lvl1pPr marL="0" indent="0">
              <a:lnSpc>
                <a:spcPts val="3000"/>
              </a:lnSpc>
              <a:buNone/>
              <a:defRPr sz="3600">
                <a:solidFill>
                  <a:schemeClr val="bg1"/>
                </a:solidFill>
              </a:defRPr>
            </a:lvl1pPr>
          </a:lstStyle>
          <a:p>
            <a:pPr lvl="0"/>
            <a:r>
              <a:rPr lang="en-US" dirty="0" smtClean="0"/>
              <a:t>Click to add title</a:t>
            </a:r>
          </a:p>
        </p:txBody>
      </p:sp>
      <p:sp>
        <p:nvSpPr>
          <p:cNvPr id="23" name="Text Placeholder 19"/>
          <p:cNvSpPr>
            <a:spLocks noGrp="1"/>
          </p:cNvSpPr>
          <p:nvPr>
            <p:ph type="body" sz="quarter" idx="14" hasCustomPrompt="1"/>
          </p:nvPr>
        </p:nvSpPr>
        <p:spPr>
          <a:xfrm>
            <a:off x="166688" y="1265388"/>
            <a:ext cx="6548437" cy="508000"/>
          </a:xfrm>
        </p:spPr>
        <p:txBody>
          <a:bodyPr anchor="b">
            <a:noAutofit/>
          </a:bodyPr>
          <a:lstStyle>
            <a:lvl1pPr marL="0" indent="0">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dirty="0" smtClean="0"/>
              <a:t>Click to add subtitle</a:t>
            </a:r>
          </a:p>
        </p:txBody>
      </p:sp>
      <p:sp>
        <p:nvSpPr>
          <p:cNvPr id="8" name="Rectangle 7"/>
          <p:cNvSpPr/>
          <p:nvPr userDrawn="1"/>
        </p:nvSpPr>
        <p:spPr>
          <a:xfrm>
            <a:off x="6702425" y="0"/>
            <a:ext cx="2441575" cy="6858000"/>
          </a:xfrm>
          <a:prstGeom prst="rect">
            <a:avLst/>
          </a:prstGeom>
          <a:gradFill>
            <a:gsLst>
              <a:gs pos="0">
                <a:srgbClr val="0081C6">
                  <a:alpha val="30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0" name="Rectangle 9"/>
          <p:cNvSpPr/>
          <p:nvPr userDrawn="1"/>
        </p:nvSpPr>
        <p:spPr>
          <a:xfrm>
            <a:off x="0" y="6461125"/>
            <a:ext cx="9144000" cy="396875"/>
          </a:xfrm>
          <a:prstGeom prst="rect">
            <a:avLst/>
          </a:prstGeom>
          <a:solidFill>
            <a:srgbClr val="00346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cxnSp>
        <p:nvCxnSpPr>
          <p:cNvPr id="15" name="Straight Connector 14"/>
          <p:cNvCxnSpPr/>
          <p:nvPr userDrawn="1"/>
        </p:nvCxnSpPr>
        <p:spPr>
          <a:xfrm>
            <a:off x="0" y="1822450"/>
            <a:ext cx="9144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 Placeholder 21"/>
          <p:cNvSpPr>
            <a:spLocks noGrp="1"/>
          </p:cNvSpPr>
          <p:nvPr>
            <p:ph type="body" sz="quarter" idx="15" hasCustomPrompt="1"/>
          </p:nvPr>
        </p:nvSpPr>
        <p:spPr>
          <a:xfrm>
            <a:off x="6743700" y="1501579"/>
            <a:ext cx="2317750" cy="267855"/>
          </a:xfrm>
        </p:spPr>
        <p:txBody>
          <a:bodyPr>
            <a:normAutofit/>
          </a:bodyPr>
          <a:lstStyle>
            <a:lvl1pPr>
              <a:buNone/>
              <a:defRPr sz="1200">
                <a:solidFill>
                  <a:schemeClr val="bg1"/>
                </a:solidFill>
              </a:defRPr>
            </a:lvl1pPr>
          </a:lstStyle>
          <a:p>
            <a:pPr lvl="0"/>
            <a:r>
              <a:rPr lang="en-US" dirty="0" smtClean="0"/>
              <a:t>Click to add date</a:t>
            </a:r>
          </a:p>
        </p:txBody>
      </p:sp>
      <p:sp>
        <p:nvSpPr>
          <p:cNvPr id="56" name="Text Placeholder 21"/>
          <p:cNvSpPr>
            <a:spLocks noGrp="1"/>
          </p:cNvSpPr>
          <p:nvPr>
            <p:ph type="body" sz="quarter" idx="16" hasCustomPrompt="1"/>
          </p:nvPr>
        </p:nvSpPr>
        <p:spPr>
          <a:xfrm>
            <a:off x="6743700" y="86440"/>
            <a:ext cx="2317750" cy="1386100"/>
          </a:xfrm>
        </p:spPr>
        <p:txBody>
          <a:bodyPr>
            <a:noAutofit/>
          </a:bodyPr>
          <a:lstStyle>
            <a:lvl1pPr marL="0" indent="0">
              <a:buNone/>
              <a:defRPr sz="1500" baseline="0">
                <a:solidFill>
                  <a:schemeClr val="bg1"/>
                </a:solidFill>
              </a:defRPr>
            </a:lvl1pPr>
          </a:lstStyle>
          <a:p>
            <a:pPr lvl="0"/>
            <a:r>
              <a:rPr lang="en-US" dirty="0" smtClean="0"/>
              <a:t>Click to add presenter(s) name, title and presentation type</a:t>
            </a:r>
          </a:p>
        </p:txBody>
      </p:sp>
      <p:sp>
        <p:nvSpPr>
          <p:cNvPr id="57" name="Rectangle 56"/>
          <p:cNvSpPr/>
          <p:nvPr userDrawn="1"/>
        </p:nvSpPr>
        <p:spPr>
          <a:xfrm>
            <a:off x="6707188" y="5688281"/>
            <a:ext cx="2436812" cy="7633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cxnSp>
        <p:nvCxnSpPr>
          <p:cNvPr id="12" name="Straight Connector 11"/>
          <p:cNvCxnSpPr/>
          <p:nvPr userDrawn="1"/>
        </p:nvCxnSpPr>
        <p:spPr>
          <a:xfrm>
            <a:off x="0" y="6456363"/>
            <a:ext cx="91440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3274219" y="3429794"/>
            <a:ext cx="685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oup 4"/>
          <p:cNvGrpSpPr>
            <a:grpSpLocks noChangeAspect="1"/>
          </p:cNvGrpSpPr>
          <p:nvPr userDrawn="1"/>
        </p:nvGrpSpPr>
        <p:grpSpPr bwMode="auto">
          <a:xfrm>
            <a:off x="6813550" y="5788025"/>
            <a:ext cx="1368425" cy="604838"/>
            <a:chOff x="4292" y="3646"/>
            <a:chExt cx="862" cy="381"/>
          </a:xfrm>
        </p:grpSpPr>
        <p:sp>
          <p:nvSpPr>
            <p:cNvPr id="3" name="AutoShape 3"/>
            <p:cNvSpPr>
              <a:spLocks noChangeAspect="1" noChangeArrowheads="1" noTextEdit="1"/>
            </p:cNvSpPr>
            <p:nvPr userDrawn="1"/>
          </p:nvSpPr>
          <p:spPr bwMode="auto">
            <a:xfrm>
              <a:off x="4292" y="3646"/>
              <a:ext cx="862" cy="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3399"/>
                </a:solidFill>
                <a:latin typeface="Arial" charset="0"/>
              </a:endParaRPr>
            </a:p>
          </p:txBody>
        </p:sp>
        <p:sp>
          <p:nvSpPr>
            <p:cNvPr id="4" name="Freeform 5"/>
            <p:cNvSpPr>
              <a:spLocks noEditPoints="1"/>
            </p:cNvSpPr>
            <p:nvPr userDrawn="1"/>
          </p:nvSpPr>
          <p:spPr bwMode="auto">
            <a:xfrm>
              <a:off x="4292" y="3646"/>
              <a:ext cx="586" cy="188"/>
            </a:xfrm>
            <a:custGeom>
              <a:avLst/>
              <a:gdLst/>
              <a:ahLst/>
              <a:cxnLst>
                <a:cxn ang="0">
                  <a:pos x="858" y="137"/>
                </a:cxn>
                <a:cxn ang="0">
                  <a:pos x="1059" y="137"/>
                </a:cxn>
                <a:cxn ang="0">
                  <a:pos x="1009" y="9"/>
                </a:cxn>
                <a:cxn ang="0">
                  <a:pos x="744" y="9"/>
                </a:cxn>
                <a:cxn ang="0">
                  <a:pos x="521" y="100"/>
                </a:cxn>
                <a:cxn ang="0">
                  <a:pos x="569" y="111"/>
                </a:cxn>
                <a:cxn ang="0">
                  <a:pos x="594" y="134"/>
                </a:cxn>
                <a:cxn ang="0">
                  <a:pos x="608" y="176"/>
                </a:cxn>
                <a:cxn ang="0">
                  <a:pos x="605" y="213"/>
                </a:cxn>
                <a:cxn ang="0">
                  <a:pos x="590" y="250"/>
                </a:cxn>
                <a:cxn ang="0">
                  <a:pos x="562" y="269"/>
                </a:cxn>
                <a:cxn ang="0">
                  <a:pos x="486" y="276"/>
                </a:cxn>
                <a:cxn ang="0">
                  <a:pos x="536" y="367"/>
                </a:cxn>
                <a:cxn ang="0">
                  <a:pos x="617" y="355"/>
                </a:cxn>
                <a:cxn ang="0">
                  <a:pos x="675" y="318"/>
                </a:cxn>
                <a:cxn ang="0">
                  <a:pos x="707" y="262"/>
                </a:cxn>
                <a:cxn ang="0">
                  <a:pos x="718" y="188"/>
                </a:cxn>
                <a:cxn ang="0">
                  <a:pos x="713" y="137"/>
                </a:cxn>
                <a:cxn ang="0">
                  <a:pos x="692" y="77"/>
                </a:cxn>
                <a:cxn ang="0">
                  <a:pos x="648" y="32"/>
                </a:cxn>
                <a:cxn ang="0">
                  <a:pos x="578" y="10"/>
                </a:cxn>
                <a:cxn ang="0">
                  <a:pos x="345" y="141"/>
                </a:cxn>
                <a:cxn ang="0">
                  <a:pos x="335" y="95"/>
                </a:cxn>
                <a:cxn ang="0">
                  <a:pos x="307" y="46"/>
                </a:cxn>
                <a:cxn ang="0">
                  <a:pos x="262" y="15"/>
                </a:cxn>
                <a:cxn ang="0">
                  <a:pos x="200" y="0"/>
                </a:cxn>
                <a:cxn ang="0">
                  <a:pos x="142" y="4"/>
                </a:cxn>
                <a:cxn ang="0">
                  <a:pos x="77" y="29"/>
                </a:cxn>
                <a:cxn ang="0">
                  <a:pos x="29" y="78"/>
                </a:cxn>
                <a:cxn ang="0">
                  <a:pos x="4" y="148"/>
                </a:cxn>
                <a:cxn ang="0">
                  <a:pos x="1" y="207"/>
                </a:cxn>
                <a:cxn ang="0">
                  <a:pos x="19" y="278"/>
                </a:cxn>
                <a:cxn ang="0">
                  <a:pos x="60" y="334"/>
                </a:cxn>
                <a:cxn ang="0">
                  <a:pos x="122" y="367"/>
                </a:cxn>
                <a:cxn ang="0">
                  <a:pos x="183" y="376"/>
                </a:cxn>
                <a:cxn ang="0">
                  <a:pos x="252" y="362"/>
                </a:cxn>
                <a:cxn ang="0">
                  <a:pos x="303" y="328"/>
                </a:cxn>
                <a:cxn ang="0">
                  <a:pos x="335" y="280"/>
                </a:cxn>
                <a:cxn ang="0">
                  <a:pos x="346" y="227"/>
                </a:cxn>
                <a:cxn ang="0">
                  <a:pos x="231" y="250"/>
                </a:cxn>
                <a:cxn ang="0">
                  <a:pos x="203" y="282"/>
                </a:cxn>
                <a:cxn ang="0">
                  <a:pos x="170" y="285"/>
                </a:cxn>
                <a:cxn ang="0">
                  <a:pos x="140" y="273"/>
                </a:cxn>
                <a:cxn ang="0">
                  <a:pos x="122" y="247"/>
                </a:cxn>
                <a:cxn ang="0">
                  <a:pos x="111" y="188"/>
                </a:cxn>
                <a:cxn ang="0">
                  <a:pos x="119" y="135"/>
                </a:cxn>
                <a:cxn ang="0">
                  <a:pos x="135" y="107"/>
                </a:cxn>
                <a:cxn ang="0">
                  <a:pos x="162" y="91"/>
                </a:cxn>
                <a:cxn ang="0">
                  <a:pos x="187" y="90"/>
                </a:cxn>
                <a:cxn ang="0">
                  <a:pos x="213" y="99"/>
                </a:cxn>
                <a:cxn ang="0">
                  <a:pos x="234" y="128"/>
                </a:cxn>
              </a:cxnLst>
              <a:rect l="0" t="0" r="r" b="b"/>
              <a:pathLst>
                <a:path w="1172" h="376">
                  <a:moveTo>
                    <a:pt x="744" y="367"/>
                  </a:moveTo>
                  <a:lnTo>
                    <a:pt x="856" y="367"/>
                  </a:lnTo>
                  <a:lnTo>
                    <a:pt x="856" y="137"/>
                  </a:lnTo>
                  <a:lnTo>
                    <a:pt x="858" y="137"/>
                  </a:lnTo>
                  <a:lnTo>
                    <a:pt x="907" y="367"/>
                  </a:lnTo>
                  <a:lnTo>
                    <a:pt x="1004" y="367"/>
                  </a:lnTo>
                  <a:lnTo>
                    <a:pt x="1057" y="137"/>
                  </a:lnTo>
                  <a:lnTo>
                    <a:pt x="1059" y="137"/>
                  </a:lnTo>
                  <a:lnTo>
                    <a:pt x="1059" y="322"/>
                  </a:lnTo>
                  <a:lnTo>
                    <a:pt x="1172" y="322"/>
                  </a:lnTo>
                  <a:lnTo>
                    <a:pt x="1172" y="9"/>
                  </a:lnTo>
                  <a:lnTo>
                    <a:pt x="1009" y="9"/>
                  </a:lnTo>
                  <a:lnTo>
                    <a:pt x="958" y="219"/>
                  </a:lnTo>
                  <a:lnTo>
                    <a:pt x="957" y="219"/>
                  </a:lnTo>
                  <a:lnTo>
                    <a:pt x="906" y="9"/>
                  </a:lnTo>
                  <a:lnTo>
                    <a:pt x="744" y="9"/>
                  </a:lnTo>
                  <a:lnTo>
                    <a:pt x="744" y="367"/>
                  </a:lnTo>
                  <a:close/>
                  <a:moveTo>
                    <a:pt x="486" y="100"/>
                  </a:moveTo>
                  <a:lnTo>
                    <a:pt x="521" y="100"/>
                  </a:lnTo>
                  <a:lnTo>
                    <a:pt x="521" y="100"/>
                  </a:lnTo>
                  <a:lnTo>
                    <a:pt x="536" y="101"/>
                  </a:lnTo>
                  <a:lnTo>
                    <a:pt x="548" y="102"/>
                  </a:lnTo>
                  <a:lnTo>
                    <a:pt x="559" y="106"/>
                  </a:lnTo>
                  <a:lnTo>
                    <a:pt x="569" y="111"/>
                  </a:lnTo>
                  <a:lnTo>
                    <a:pt x="577" y="116"/>
                  </a:lnTo>
                  <a:lnTo>
                    <a:pt x="584" y="122"/>
                  </a:lnTo>
                  <a:lnTo>
                    <a:pt x="589" y="128"/>
                  </a:lnTo>
                  <a:lnTo>
                    <a:pt x="594" y="134"/>
                  </a:lnTo>
                  <a:lnTo>
                    <a:pt x="599" y="141"/>
                  </a:lnTo>
                  <a:lnTo>
                    <a:pt x="601" y="149"/>
                  </a:lnTo>
                  <a:lnTo>
                    <a:pt x="606" y="163"/>
                  </a:lnTo>
                  <a:lnTo>
                    <a:pt x="608" y="176"/>
                  </a:lnTo>
                  <a:lnTo>
                    <a:pt x="609" y="185"/>
                  </a:lnTo>
                  <a:lnTo>
                    <a:pt x="609" y="185"/>
                  </a:lnTo>
                  <a:lnTo>
                    <a:pt x="608" y="199"/>
                  </a:lnTo>
                  <a:lnTo>
                    <a:pt x="605" y="213"/>
                  </a:lnTo>
                  <a:lnTo>
                    <a:pt x="601" y="229"/>
                  </a:lnTo>
                  <a:lnTo>
                    <a:pt x="598" y="237"/>
                  </a:lnTo>
                  <a:lnTo>
                    <a:pt x="594" y="243"/>
                  </a:lnTo>
                  <a:lnTo>
                    <a:pt x="590" y="250"/>
                  </a:lnTo>
                  <a:lnTo>
                    <a:pt x="584" y="256"/>
                  </a:lnTo>
                  <a:lnTo>
                    <a:pt x="578" y="261"/>
                  </a:lnTo>
                  <a:lnTo>
                    <a:pt x="571" y="266"/>
                  </a:lnTo>
                  <a:lnTo>
                    <a:pt x="562" y="269"/>
                  </a:lnTo>
                  <a:lnTo>
                    <a:pt x="553" y="273"/>
                  </a:lnTo>
                  <a:lnTo>
                    <a:pt x="542" y="274"/>
                  </a:lnTo>
                  <a:lnTo>
                    <a:pt x="530" y="276"/>
                  </a:lnTo>
                  <a:lnTo>
                    <a:pt x="486" y="276"/>
                  </a:lnTo>
                  <a:lnTo>
                    <a:pt x="486" y="100"/>
                  </a:lnTo>
                  <a:close/>
                  <a:moveTo>
                    <a:pt x="375" y="367"/>
                  </a:moveTo>
                  <a:lnTo>
                    <a:pt x="536" y="367"/>
                  </a:lnTo>
                  <a:lnTo>
                    <a:pt x="536" y="367"/>
                  </a:lnTo>
                  <a:lnTo>
                    <a:pt x="558" y="367"/>
                  </a:lnTo>
                  <a:lnTo>
                    <a:pt x="580" y="365"/>
                  </a:lnTo>
                  <a:lnTo>
                    <a:pt x="599" y="360"/>
                  </a:lnTo>
                  <a:lnTo>
                    <a:pt x="617" y="355"/>
                  </a:lnTo>
                  <a:lnTo>
                    <a:pt x="633" y="347"/>
                  </a:lnTo>
                  <a:lnTo>
                    <a:pt x="649" y="339"/>
                  </a:lnTo>
                  <a:lnTo>
                    <a:pt x="662" y="329"/>
                  </a:lnTo>
                  <a:lnTo>
                    <a:pt x="675" y="318"/>
                  </a:lnTo>
                  <a:lnTo>
                    <a:pt x="684" y="306"/>
                  </a:lnTo>
                  <a:lnTo>
                    <a:pt x="694" y="293"/>
                  </a:lnTo>
                  <a:lnTo>
                    <a:pt x="701" y="278"/>
                  </a:lnTo>
                  <a:lnTo>
                    <a:pt x="707" y="262"/>
                  </a:lnTo>
                  <a:lnTo>
                    <a:pt x="712" y="245"/>
                  </a:lnTo>
                  <a:lnTo>
                    <a:pt x="716" y="227"/>
                  </a:lnTo>
                  <a:lnTo>
                    <a:pt x="718" y="207"/>
                  </a:lnTo>
                  <a:lnTo>
                    <a:pt x="718" y="188"/>
                  </a:lnTo>
                  <a:lnTo>
                    <a:pt x="718" y="188"/>
                  </a:lnTo>
                  <a:lnTo>
                    <a:pt x="718" y="171"/>
                  </a:lnTo>
                  <a:lnTo>
                    <a:pt x="717" y="154"/>
                  </a:lnTo>
                  <a:lnTo>
                    <a:pt x="713" y="137"/>
                  </a:lnTo>
                  <a:lnTo>
                    <a:pt x="710" y="121"/>
                  </a:lnTo>
                  <a:lnTo>
                    <a:pt x="705" y="106"/>
                  </a:lnTo>
                  <a:lnTo>
                    <a:pt x="699" y="90"/>
                  </a:lnTo>
                  <a:lnTo>
                    <a:pt x="692" y="77"/>
                  </a:lnTo>
                  <a:lnTo>
                    <a:pt x="683" y="63"/>
                  </a:lnTo>
                  <a:lnTo>
                    <a:pt x="672" y="51"/>
                  </a:lnTo>
                  <a:lnTo>
                    <a:pt x="661" y="41"/>
                  </a:lnTo>
                  <a:lnTo>
                    <a:pt x="648" y="32"/>
                  </a:lnTo>
                  <a:lnTo>
                    <a:pt x="633" y="23"/>
                  </a:lnTo>
                  <a:lnTo>
                    <a:pt x="616" y="17"/>
                  </a:lnTo>
                  <a:lnTo>
                    <a:pt x="598" y="12"/>
                  </a:lnTo>
                  <a:lnTo>
                    <a:pt x="578" y="10"/>
                  </a:lnTo>
                  <a:lnTo>
                    <a:pt x="556" y="9"/>
                  </a:lnTo>
                  <a:lnTo>
                    <a:pt x="375" y="9"/>
                  </a:lnTo>
                  <a:lnTo>
                    <a:pt x="375" y="367"/>
                  </a:lnTo>
                  <a:close/>
                  <a:moveTo>
                    <a:pt x="345" y="141"/>
                  </a:moveTo>
                  <a:lnTo>
                    <a:pt x="345" y="141"/>
                  </a:lnTo>
                  <a:lnTo>
                    <a:pt x="342" y="126"/>
                  </a:lnTo>
                  <a:lnTo>
                    <a:pt x="338" y="110"/>
                  </a:lnTo>
                  <a:lnTo>
                    <a:pt x="335" y="95"/>
                  </a:lnTo>
                  <a:lnTo>
                    <a:pt x="329" y="82"/>
                  </a:lnTo>
                  <a:lnTo>
                    <a:pt x="323" y="69"/>
                  </a:lnTo>
                  <a:lnTo>
                    <a:pt x="315" y="57"/>
                  </a:lnTo>
                  <a:lnTo>
                    <a:pt x="307" y="46"/>
                  </a:lnTo>
                  <a:lnTo>
                    <a:pt x="297" y="38"/>
                  </a:lnTo>
                  <a:lnTo>
                    <a:pt x="286" y="29"/>
                  </a:lnTo>
                  <a:lnTo>
                    <a:pt x="274" y="21"/>
                  </a:lnTo>
                  <a:lnTo>
                    <a:pt x="262" y="15"/>
                  </a:lnTo>
                  <a:lnTo>
                    <a:pt x="248" y="10"/>
                  </a:lnTo>
                  <a:lnTo>
                    <a:pt x="233" y="5"/>
                  </a:lnTo>
                  <a:lnTo>
                    <a:pt x="217" y="2"/>
                  </a:lnTo>
                  <a:lnTo>
                    <a:pt x="200" y="0"/>
                  </a:lnTo>
                  <a:lnTo>
                    <a:pt x="183" y="0"/>
                  </a:lnTo>
                  <a:lnTo>
                    <a:pt x="183" y="0"/>
                  </a:lnTo>
                  <a:lnTo>
                    <a:pt x="162" y="0"/>
                  </a:lnTo>
                  <a:lnTo>
                    <a:pt x="142" y="4"/>
                  </a:lnTo>
                  <a:lnTo>
                    <a:pt x="124" y="7"/>
                  </a:lnTo>
                  <a:lnTo>
                    <a:pt x="107" y="13"/>
                  </a:lnTo>
                  <a:lnTo>
                    <a:pt x="91" y="21"/>
                  </a:lnTo>
                  <a:lnTo>
                    <a:pt x="77" y="29"/>
                  </a:lnTo>
                  <a:lnTo>
                    <a:pt x="62" y="40"/>
                  </a:lnTo>
                  <a:lnTo>
                    <a:pt x="50" y="51"/>
                  </a:lnTo>
                  <a:lnTo>
                    <a:pt x="39" y="65"/>
                  </a:lnTo>
                  <a:lnTo>
                    <a:pt x="29" y="78"/>
                  </a:lnTo>
                  <a:lnTo>
                    <a:pt x="21" y="94"/>
                  </a:lnTo>
                  <a:lnTo>
                    <a:pt x="13" y="111"/>
                  </a:lnTo>
                  <a:lnTo>
                    <a:pt x="7" y="128"/>
                  </a:lnTo>
                  <a:lnTo>
                    <a:pt x="4" y="148"/>
                  </a:lnTo>
                  <a:lnTo>
                    <a:pt x="1" y="167"/>
                  </a:lnTo>
                  <a:lnTo>
                    <a:pt x="0" y="188"/>
                  </a:lnTo>
                  <a:lnTo>
                    <a:pt x="0" y="188"/>
                  </a:lnTo>
                  <a:lnTo>
                    <a:pt x="1" y="207"/>
                  </a:lnTo>
                  <a:lnTo>
                    <a:pt x="4" y="227"/>
                  </a:lnTo>
                  <a:lnTo>
                    <a:pt x="7" y="245"/>
                  </a:lnTo>
                  <a:lnTo>
                    <a:pt x="12" y="262"/>
                  </a:lnTo>
                  <a:lnTo>
                    <a:pt x="19" y="278"/>
                  </a:lnTo>
                  <a:lnTo>
                    <a:pt x="27" y="294"/>
                  </a:lnTo>
                  <a:lnTo>
                    <a:pt x="37" y="308"/>
                  </a:lnTo>
                  <a:lnTo>
                    <a:pt x="47" y="322"/>
                  </a:lnTo>
                  <a:lnTo>
                    <a:pt x="60" y="334"/>
                  </a:lnTo>
                  <a:lnTo>
                    <a:pt x="74" y="344"/>
                  </a:lnTo>
                  <a:lnTo>
                    <a:pt x="89" y="354"/>
                  </a:lnTo>
                  <a:lnTo>
                    <a:pt x="105" y="361"/>
                  </a:lnTo>
                  <a:lnTo>
                    <a:pt x="122" y="367"/>
                  </a:lnTo>
                  <a:lnTo>
                    <a:pt x="141" y="372"/>
                  </a:lnTo>
                  <a:lnTo>
                    <a:pt x="161" y="374"/>
                  </a:lnTo>
                  <a:lnTo>
                    <a:pt x="183" y="376"/>
                  </a:lnTo>
                  <a:lnTo>
                    <a:pt x="183" y="376"/>
                  </a:lnTo>
                  <a:lnTo>
                    <a:pt x="201" y="376"/>
                  </a:lnTo>
                  <a:lnTo>
                    <a:pt x="219" y="372"/>
                  </a:lnTo>
                  <a:lnTo>
                    <a:pt x="236" y="368"/>
                  </a:lnTo>
                  <a:lnTo>
                    <a:pt x="252" y="362"/>
                  </a:lnTo>
                  <a:lnTo>
                    <a:pt x="267" y="356"/>
                  </a:lnTo>
                  <a:lnTo>
                    <a:pt x="280" y="347"/>
                  </a:lnTo>
                  <a:lnTo>
                    <a:pt x="292" y="339"/>
                  </a:lnTo>
                  <a:lnTo>
                    <a:pt x="303" y="328"/>
                  </a:lnTo>
                  <a:lnTo>
                    <a:pt x="313" y="317"/>
                  </a:lnTo>
                  <a:lnTo>
                    <a:pt x="321" y="306"/>
                  </a:lnTo>
                  <a:lnTo>
                    <a:pt x="329" y="293"/>
                  </a:lnTo>
                  <a:lnTo>
                    <a:pt x="335" y="280"/>
                  </a:lnTo>
                  <a:lnTo>
                    <a:pt x="340" y="267"/>
                  </a:lnTo>
                  <a:lnTo>
                    <a:pt x="343" y="254"/>
                  </a:lnTo>
                  <a:lnTo>
                    <a:pt x="346" y="240"/>
                  </a:lnTo>
                  <a:lnTo>
                    <a:pt x="346" y="227"/>
                  </a:lnTo>
                  <a:lnTo>
                    <a:pt x="237" y="227"/>
                  </a:lnTo>
                  <a:lnTo>
                    <a:pt x="237" y="227"/>
                  </a:lnTo>
                  <a:lnTo>
                    <a:pt x="235" y="239"/>
                  </a:lnTo>
                  <a:lnTo>
                    <a:pt x="231" y="250"/>
                  </a:lnTo>
                  <a:lnTo>
                    <a:pt x="226" y="260"/>
                  </a:lnTo>
                  <a:lnTo>
                    <a:pt x="220" y="269"/>
                  </a:lnTo>
                  <a:lnTo>
                    <a:pt x="212" y="277"/>
                  </a:lnTo>
                  <a:lnTo>
                    <a:pt x="203" y="282"/>
                  </a:lnTo>
                  <a:lnTo>
                    <a:pt x="192" y="285"/>
                  </a:lnTo>
                  <a:lnTo>
                    <a:pt x="179" y="287"/>
                  </a:lnTo>
                  <a:lnTo>
                    <a:pt x="179" y="287"/>
                  </a:lnTo>
                  <a:lnTo>
                    <a:pt x="170" y="285"/>
                  </a:lnTo>
                  <a:lnTo>
                    <a:pt x="162" y="284"/>
                  </a:lnTo>
                  <a:lnTo>
                    <a:pt x="153" y="282"/>
                  </a:lnTo>
                  <a:lnTo>
                    <a:pt x="147" y="278"/>
                  </a:lnTo>
                  <a:lnTo>
                    <a:pt x="140" y="273"/>
                  </a:lnTo>
                  <a:lnTo>
                    <a:pt x="135" y="268"/>
                  </a:lnTo>
                  <a:lnTo>
                    <a:pt x="130" y="262"/>
                  </a:lnTo>
                  <a:lnTo>
                    <a:pt x="125" y="255"/>
                  </a:lnTo>
                  <a:lnTo>
                    <a:pt x="122" y="247"/>
                  </a:lnTo>
                  <a:lnTo>
                    <a:pt x="119" y="240"/>
                  </a:lnTo>
                  <a:lnTo>
                    <a:pt x="114" y="223"/>
                  </a:lnTo>
                  <a:lnTo>
                    <a:pt x="112" y="206"/>
                  </a:lnTo>
                  <a:lnTo>
                    <a:pt x="111" y="188"/>
                  </a:lnTo>
                  <a:lnTo>
                    <a:pt x="111" y="188"/>
                  </a:lnTo>
                  <a:lnTo>
                    <a:pt x="112" y="169"/>
                  </a:lnTo>
                  <a:lnTo>
                    <a:pt x="114" y="152"/>
                  </a:lnTo>
                  <a:lnTo>
                    <a:pt x="119" y="135"/>
                  </a:lnTo>
                  <a:lnTo>
                    <a:pt x="122" y="128"/>
                  </a:lnTo>
                  <a:lnTo>
                    <a:pt x="125" y="121"/>
                  </a:lnTo>
                  <a:lnTo>
                    <a:pt x="130" y="113"/>
                  </a:lnTo>
                  <a:lnTo>
                    <a:pt x="135" y="107"/>
                  </a:lnTo>
                  <a:lnTo>
                    <a:pt x="140" y="102"/>
                  </a:lnTo>
                  <a:lnTo>
                    <a:pt x="147" y="98"/>
                  </a:lnTo>
                  <a:lnTo>
                    <a:pt x="153" y="94"/>
                  </a:lnTo>
                  <a:lnTo>
                    <a:pt x="162" y="91"/>
                  </a:lnTo>
                  <a:lnTo>
                    <a:pt x="170" y="90"/>
                  </a:lnTo>
                  <a:lnTo>
                    <a:pt x="179" y="89"/>
                  </a:lnTo>
                  <a:lnTo>
                    <a:pt x="179" y="89"/>
                  </a:lnTo>
                  <a:lnTo>
                    <a:pt x="187" y="90"/>
                  </a:lnTo>
                  <a:lnTo>
                    <a:pt x="195" y="91"/>
                  </a:lnTo>
                  <a:lnTo>
                    <a:pt x="201" y="93"/>
                  </a:lnTo>
                  <a:lnTo>
                    <a:pt x="207" y="95"/>
                  </a:lnTo>
                  <a:lnTo>
                    <a:pt x="213" y="99"/>
                  </a:lnTo>
                  <a:lnTo>
                    <a:pt x="217" y="102"/>
                  </a:lnTo>
                  <a:lnTo>
                    <a:pt x="224" y="111"/>
                  </a:lnTo>
                  <a:lnTo>
                    <a:pt x="230" y="119"/>
                  </a:lnTo>
                  <a:lnTo>
                    <a:pt x="234" y="128"/>
                  </a:lnTo>
                  <a:lnTo>
                    <a:pt x="236" y="137"/>
                  </a:lnTo>
                  <a:lnTo>
                    <a:pt x="237" y="141"/>
                  </a:lnTo>
                  <a:lnTo>
                    <a:pt x="345" y="14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3399"/>
                </a:solidFill>
                <a:latin typeface="Arial" charset="0"/>
              </a:endParaRPr>
            </a:p>
          </p:txBody>
        </p:sp>
        <p:sp>
          <p:nvSpPr>
            <p:cNvPr id="4102" name="Rectangle 6"/>
            <p:cNvSpPr>
              <a:spLocks noChangeArrowheads="1"/>
            </p:cNvSpPr>
            <p:nvPr userDrawn="1"/>
          </p:nvSpPr>
          <p:spPr bwMode="auto">
            <a:xfrm>
              <a:off x="4822" y="3869"/>
              <a:ext cx="56" cy="15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3399"/>
                </a:solidFill>
                <a:latin typeface="Arial" charset="0"/>
              </a:endParaRPr>
            </a:p>
          </p:txBody>
        </p:sp>
        <p:sp>
          <p:nvSpPr>
            <p:cNvPr id="4103" name="Freeform 7"/>
            <p:cNvSpPr>
              <a:spLocks/>
            </p:cNvSpPr>
            <p:nvPr userDrawn="1"/>
          </p:nvSpPr>
          <p:spPr bwMode="auto">
            <a:xfrm>
              <a:off x="4553" y="3865"/>
              <a:ext cx="249" cy="155"/>
            </a:xfrm>
            <a:custGeom>
              <a:avLst/>
              <a:gdLst/>
              <a:ahLst/>
              <a:cxnLst>
                <a:cxn ang="0">
                  <a:pos x="115" y="309"/>
                </a:cxn>
                <a:cxn ang="0">
                  <a:pos x="115" y="146"/>
                </a:cxn>
                <a:cxn ang="0">
                  <a:pos x="117" y="124"/>
                </a:cxn>
                <a:cxn ang="0">
                  <a:pos x="124" y="107"/>
                </a:cxn>
                <a:cxn ang="0">
                  <a:pos x="135" y="96"/>
                </a:cxn>
                <a:cxn ang="0">
                  <a:pos x="155" y="91"/>
                </a:cxn>
                <a:cxn ang="0">
                  <a:pos x="166" y="92"/>
                </a:cxn>
                <a:cxn ang="0">
                  <a:pos x="182" y="101"/>
                </a:cxn>
                <a:cxn ang="0">
                  <a:pos x="189" y="117"/>
                </a:cxn>
                <a:cxn ang="0">
                  <a:pos x="192" y="135"/>
                </a:cxn>
                <a:cxn ang="0">
                  <a:pos x="192" y="309"/>
                </a:cxn>
                <a:cxn ang="0">
                  <a:pos x="307" y="146"/>
                </a:cxn>
                <a:cxn ang="0">
                  <a:pos x="308" y="135"/>
                </a:cxn>
                <a:cxn ang="0">
                  <a:pos x="312" y="116"/>
                </a:cxn>
                <a:cxn ang="0">
                  <a:pos x="322" y="101"/>
                </a:cxn>
                <a:cxn ang="0">
                  <a:pos x="336" y="92"/>
                </a:cxn>
                <a:cxn ang="0">
                  <a:pos x="347" y="91"/>
                </a:cxn>
                <a:cxn ang="0">
                  <a:pos x="368" y="96"/>
                </a:cxn>
                <a:cxn ang="0">
                  <a:pos x="379" y="108"/>
                </a:cxn>
                <a:cxn ang="0">
                  <a:pos x="384" y="125"/>
                </a:cxn>
                <a:cxn ang="0">
                  <a:pos x="385" y="146"/>
                </a:cxn>
                <a:cxn ang="0">
                  <a:pos x="499" y="309"/>
                </a:cxn>
                <a:cxn ang="0">
                  <a:pos x="499" y="102"/>
                </a:cxn>
                <a:cxn ang="0">
                  <a:pos x="497" y="74"/>
                </a:cxn>
                <a:cxn ang="0">
                  <a:pos x="492" y="57"/>
                </a:cxn>
                <a:cxn ang="0">
                  <a:pos x="482" y="40"/>
                </a:cxn>
                <a:cxn ang="0">
                  <a:pos x="470" y="25"/>
                </a:cxn>
                <a:cxn ang="0">
                  <a:pos x="454" y="13"/>
                </a:cxn>
                <a:cxn ang="0">
                  <a:pos x="435" y="5"/>
                </a:cxn>
                <a:cxn ang="0">
                  <a:pos x="410" y="0"/>
                </a:cxn>
                <a:cxn ang="0">
                  <a:pos x="396" y="0"/>
                </a:cxn>
                <a:cxn ang="0">
                  <a:pos x="370" y="1"/>
                </a:cxn>
                <a:cxn ang="0">
                  <a:pos x="348" y="6"/>
                </a:cxn>
                <a:cxn ang="0">
                  <a:pos x="331" y="13"/>
                </a:cxn>
                <a:cxn ang="0">
                  <a:pos x="308" y="30"/>
                </a:cxn>
                <a:cxn ang="0">
                  <a:pos x="294" y="47"/>
                </a:cxn>
                <a:cxn ang="0">
                  <a:pos x="286" y="36"/>
                </a:cxn>
                <a:cxn ang="0">
                  <a:pos x="269" y="18"/>
                </a:cxn>
                <a:cxn ang="0">
                  <a:pos x="247" y="7"/>
                </a:cxn>
                <a:cxn ang="0">
                  <a:pos x="224" y="0"/>
                </a:cxn>
                <a:cxn ang="0">
                  <a:pos x="211" y="0"/>
                </a:cxn>
                <a:cxn ang="0">
                  <a:pos x="182" y="2"/>
                </a:cxn>
                <a:cxn ang="0">
                  <a:pos x="155" y="11"/>
                </a:cxn>
                <a:cxn ang="0">
                  <a:pos x="132" y="25"/>
                </a:cxn>
                <a:cxn ang="0">
                  <a:pos x="112" y="47"/>
                </a:cxn>
                <a:cxn ang="0">
                  <a:pos x="111" y="7"/>
                </a:cxn>
                <a:cxn ang="0">
                  <a:pos x="0" y="309"/>
                </a:cxn>
              </a:cxnLst>
              <a:rect l="0" t="0" r="r" b="b"/>
              <a:pathLst>
                <a:path w="499" h="309">
                  <a:moveTo>
                    <a:pt x="0" y="309"/>
                  </a:moveTo>
                  <a:lnTo>
                    <a:pt x="115" y="309"/>
                  </a:lnTo>
                  <a:lnTo>
                    <a:pt x="115" y="146"/>
                  </a:lnTo>
                  <a:lnTo>
                    <a:pt x="115" y="146"/>
                  </a:lnTo>
                  <a:lnTo>
                    <a:pt x="116" y="135"/>
                  </a:lnTo>
                  <a:lnTo>
                    <a:pt x="117" y="124"/>
                  </a:lnTo>
                  <a:lnTo>
                    <a:pt x="119" y="116"/>
                  </a:lnTo>
                  <a:lnTo>
                    <a:pt x="124" y="107"/>
                  </a:lnTo>
                  <a:lnTo>
                    <a:pt x="129" y="101"/>
                  </a:lnTo>
                  <a:lnTo>
                    <a:pt x="135" y="96"/>
                  </a:lnTo>
                  <a:lnTo>
                    <a:pt x="144" y="92"/>
                  </a:lnTo>
                  <a:lnTo>
                    <a:pt x="155" y="91"/>
                  </a:lnTo>
                  <a:lnTo>
                    <a:pt x="155" y="91"/>
                  </a:lnTo>
                  <a:lnTo>
                    <a:pt x="166" y="92"/>
                  </a:lnTo>
                  <a:lnTo>
                    <a:pt x="175" y="96"/>
                  </a:lnTo>
                  <a:lnTo>
                    <a:pt x="182" y="101"/>
                  </a:lnTo>
                  <a:lnTo>
                    <a:pt x="186" y="108"/>
                  </a:lnTo>
                  <a:lnTo>
                    <a:pt x="189" y="117"/>
                  </a:lnTo>
                  <a:lnTo>
                    <a:pt x="191" y="125"/>
                  </a:lnTo>
                  <a:lnTo>
                    <a:pt x="192" y="135"/>
                  </a:lnTo>
                  <a:lnTo>
                    <a:pt x="192" y="146"/>
                  </a:lnTo>
                  <a:lnTo>
                    <a:pt x="192" y="309"/>
                  </a:lnTo>
                  <a:lnTo>
                    <a:pt x="307" y="309"/>
                  </a:lnTo>
                  <a:lnTo>
                    <a:pt x="307" y="146"/>
                  </a:lnTo>
                  <a:lnTo>
                    <a:pt x="307" y="146"/>
                  </a:lnTo>
                  <a:lnTo>
                    <a:pt x="308" y="135"/>
                  </a:lnTo>
                  <a:lnTo>
                    <a:pt x="309" y="124"/>
                  </a:lnTo>
                  <a:lnTo>
                    <a:pt x="312" y="116"/>
                  </a:lnTo>
                  <a:lnTo>
                    <a:pt x="317" y="107"/>
                  </a:lnTo>
                  <a:lnTo>
                    <a:pt x="322" y="101"/>
                  </a:lnTo>
                  <a:lnTo>
                    <a:pt x="328" y="96"/>
                  </a:lnTo>
                  <a:lnTo>
                    <a:pt x="336" y="92"/>
                  </a:lnTo>
                  <a:lnTo>
                    <a:pt x="347" y="91"/>
                  </a:lnTo>
                  <a:lnTo>
                    <a:pt x="347" y="91"/>
                  </a:lnTo>
                  <a:lnTo>
                    <a:pt x="358" y="92"/>
                  </a:lnTo>
                  <a:lnTo>
                    <a:pt x="368" y="96"/>
                  </a:lnTo>
                  <a:lnTo>
                    <a:pt x="374" y="101"/>
                  </a:lnTo>
                  <a:lnTo>
                    <a:pt x="379" y="108"/>
                  </a:lnTo>
                  <a:lnTo>
                    <a:pt x="381" y="117"/>
                  </a:lnTo>
                  <a:lnTo>
                    <a:pt x="384" y="125"/>
                  </a:lnTo>
                  <a:lnTo>
                    <a:pt x="385" y="135"/>
                  </a:lnTo>
                  <a:lnTo>
                    <a:pt x="385" y="146"/>
                  </a:lnTo>
                  <a:lnTo>
                    <a:pt x="385" y="309"/>
                  </a:lnTo>
                  <a:lnTo>
                    <a:pt x="499" y="309"/>
                  </a:lnTo>
                  <a:lnTo>
                    <a:pt x="499" y="102"/>
                  </a:lnTo>
                  <a:lnTo>
                    <a:pt x="499" y="102"/>
                  </a:lnTo>
                  <a:lnTo>
                    <a:pt x="498" y="84"/>
                  </a:lnTo>
                  <a:lnTo>
                    <a:pt x="497" y="74"/>
                  </a:lnTo>
                  <a:lnTo>
                    <a:pt x="494" y="66"/>
                  </a:lnTo>
                  <a:lnTo>
                    <a:pt x="492" y="57"/>
                  </a:lnTo>
                  <a:lnTo>
                    <a:pt x="487" y="48"/>
                  </a:lnTo>
                  <a:lnTo>
                    <a:pt x="482" y="40"/>
                  </a:lnTo>
                  <a:lnTo>
                    <a:pt x="477" y="33"/>
                  </a:lnTo>
                  <a:lnTo>
                    <a:pt x="470" y="25"/>
                  </a:lnTo>
                  <a:lnTo>
                    <a:pt x="463" y="19"/>
                  </a:lnTo>
                  <a:lnTo>
                    <a:pt x="454" y="13"/>
                  </a:lnTo>
                  <a:lnTo>
                    <a:pt x="444" y="8"/>
                  </a:lnTo>
                  <a:lnTo>
                    <a:pt x="435" y="5"/>
                  </a:lnTo>
                  <a:lnTo>
                    <a:pt x="423" y="2"/>
                  </a:lnTo>
                  <a:lnTo>
                    <a:pt x="410" y="0"/>
                  </a:lnTo>
                  <a:lnTo>
                    <a:pt x="396" y="0"/>
                  </a:lnTo>
                  <a:lnTo>
                    <a:pt x="396" y="0"/>
                  </a:lnTo>
                  <a:lnTo>
                    <a:pt x="382" y="0"/>
                  </a:lnTo>
                  <a:lnTo>
                    <a:pt x="370" y="1"/>
                  </a:lnTo>
                  <a:lnTo>
                    <a:pt x="359" y="3"/>
                  </a:lnTo>
                  <a:lnTo>
                    <a:pt x="348" y="6"/>
                  </a:lnTo>
                  <a:lnTo>
                    <a:pt x="340" y="9"/>
                  </a:lnTo>
                  <a:lnTo>
                    <a:pt x="331" y="13"/>
                  </a:lnTo>
                  <a:lnTo>
                    <a:pt x="318" y="22"/>
                  </a:lnTo>
                  <a:lnTo>
                    <a:pt x="308" y="30"/>
                  </a:lnTo>
                  <a:lnTo>
                    <a:pt x="301" y="37"/>
                  </a:lnTo>
                  <a:lnTo>
                    <a:pt x="294" y="47"/>
                  </a:lnTo>
                  <a:lnTo>
                    <a:pt x="294" y="47"/>
                  </a:lnTo>
                  <a:lnTo>
                    <a:pt x="286" y="36"/>
                  </a:lnTo>
                  <a:lnTo>
                    <a:pt x="279" y="27"/>
                  </a:lnTo>
                  <a:lnTo>
                    <a:pt x="269" y="18"/>
                  </a:lnTo>
                  <a:lnTo>
                    <a:pt x="259" y="12"/>
                  </a:lnTo>
                  <a:lnTo>
                    <a:pt x="247" y="7"/>
                  </a:lnTo>
                  <a:lnTo>
                    <a:pt x="236" y="2"/>
                  </a:lnTo>
                  <a:lnTo>
                    <a:pt x="224" y="0"/>
                  </a:lnTo>
                  <a:lnTo>
                    <a:pt x="211" y="0"/>
                  </a:lnTo>
                  <a:lnTo>
                    <a:pt x="211" y="0"/>
                  </a:lnTo>
                  <a:lnTo>
                    <a:pt x="196" y="0"/>
                  </a:lnTo>
                  <a:lnTo>
                    <a:pt x="182" y="2"/>
                  </a:lnTo>
                  <a:lnTo>
                    <a:pt x="168" y="6"/>
                  </a:lnTo>
                  <a:lnTo>
                    <a:pt x="155" y="11"/>
                  </a:lnTo>
                  <a:lnTo>
                    <a:pt x="143" y="17"/>
                  </a:lnTo>
                  <a:lnTo>
                    <a:pt x="132" y="25"/>
                  </a:lnTo>
                  <a:lnTo>
                    <a:pt x="122" y="35"/>
                  </a:lnTo>
                  <a:lnTo>
                    <a:pt x="112" y="47"/>
                  </a:lnTo>
                  <a:lnTo>
                    <a:pt x="111" y="47"/>
                  </a:lnTo>
                  <a:lnTo>
                    <a:pt x="111" y="7"/>
                  </a:lnTo>
                  <a:lnTo>
                    <a:pt x="0" y="7"/>
                  </a:lnTo>
                  <a:lnTo>
                    <a:pt x="0" y="30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3399"/>
                </a:solidFill>
                <a:latin typeface="Arial" charset="0"/>
              </a:endParaRPr>
            </a:p>
          </p:txBody>
        </p:sp>
        <p:sp>
          <p:nvSpPr>
            <p:cNvPr id="4104" name="Freeform 8"/>
            <p:cNvSpPr>
              <a:spLocks/>
            </p:cNvSpPr>
            <p:nvPr userDrawn="1"/>
          </p:nvSpPr>
          <p:spPr bwMode="auto">
            <a:xfrm>
              <a:off x="4374" y="3837"/>
              <a:ext cx="165" cy="190"/>
            </a:xfrm>
            <a:custGeom>
              <a:avLst/>
              <a:gdLst/>
              <a:ahLst/>
              <a:cxnLst>
                <a:cxn ang="0">
                  <a:pos x="322" y="97"/>
                </a:cxn>
                <a:cxn ang="0">
                  <a:pos x="307" y="57"/>
                </a:cxn>
                <a:cxn ang="0">
                  <a:pos x="280" y="29"/>
                </a:cxn>
                <a:cxn ang="0">
                  <a:pos x="244" y="12"/>
                </a:cxn>
                <a:cxn ang="0">
                  <a:pos x="203" y="2"/>
                </a:cxn>
                <a:cxn ang="0">
                  <a:pos x="163" y="0"/>
                </a:cxn>
                <a:cxn ang="0">
                  <a:pos x="111" y="4"/>
                </a:cxn>
                <a:cxn ang="0">
                  <a:pos x="73" y="17"/>
                </a:cxn>
                <a:cxn ang="0">
                  <a:pos x="39" y="39"/>
                </a:cxn>
                <a:cxn ang="0">
                  <a:pos x="17" y="70"/>
                </a:cxn>
                <a:cxn ang="0">
                  <a:pos x="7" y="115"/>
                </a:cxn>
                <a:cxn ang="0">
                  <a:pos x="10" y="137"/>
                </a:cxn>
                <a:cxn ang="0">
                  <a:pos x="20" y="165"/>
                </a:cxn>
                <a:cxn ang="0">
                  <a:pos x="39" y="189"/>
                </a:cxn>
                <a:cxn ang="0">
                  <a:pos x="68" y="207"/>
                </a:cxn>
                <a:cxn ang="0">
                  <a:pos x="109" y="222"/>
                </a:cxn>
                <a:cxn ang="0">
                  <a:pos x="178" y="236"/>
                </a:cxn>
                <a:cxn ang="0">
                  <a:pos x="205" y="248"/>
                </a:cxn>
                <a:cxn ang="0">
                  <a:pos x="212" y="267"/>
                </a:cxn>
                <a:cxn ang="0">
                  <a:pos x="207" y="280"/>
                </a:cxn>
                <a:cxn ang="0">
                  <a:pos x="190" y="291"/>
                </a:cxn>
                <a:cxn ang="0">
                  <a:pos x="169" y="295"/>
                </a:cxn>
                <a:cxn ang="0">
                  <a:pos x="141" y="289"/>
                </a:cxn>
                <a:cxn ang="0">
                  <a:pos x="129" y="278"/>
                </a:cxn>
                <a:cxn ang="0">
                  <a:pos x="121" y="252"/>
                </a:cxn>
                <a:cxn ang="0">
                  <a:pos x="1" y="269"/>
                </a:cxn>
                <a:cxn ang="0">
                  <a:pos x="16" y="312"/>
                </a:cxn>
                <a:cxn ang="0">
                  <a:pos x="43" y="343"/>
                </a:cxn>
                <a:cxn ang="0">
                  <a:pos x="79" y="364"/>
                </a:cxn>
                <a:cxn ang="0">
                  <a:pos x="121" y="376"/>
                </a:cxn>
                <a:cxn ang="0">
                  <a:pos x="165" y="380"/>
                </a:cxn>
                <a:cxn ang="0">
                  <a:pos x="210" y="376"/>
                </a:cxn>
                <a:cxn ang="0">
                  <a:pos x="252" y="365"/>
                </a:cxn>
                <a:cxn ang="0">
                  <a:pos x="290" y="346"/>
                </a:cxn>
                <a:cxn ang="0">
                  <a:pos x="317" y="314"/>
                </a:cxn>
                <a:cxn ang="0">
                  <a:pos x="331" y="270"/>
                </a:cxn>
                <a:cxn ang="0">
                  <a:pos x="331" y="241"/>
                </a:cxn>
                <a:cxn ang="0">
                  <a:pos x="325" y="213"/>
                </a:cxn>
                <a:cxn ang="0">
                  <a:pos x="313" y="191"/>
                </a:cxn>
                <a:cxn ang="0">
                  <a:pos x="283" y="164"/>
                </a:cxn>
                <a:cxn ang="0">
                  <a:pos x="253" y="151"/>
                </a:cxn>
                <a:cxn ang="0">
                  <a:pos x="190" y="135"/>
                </a:cxn>
                <a:cxn ang="0">
                  <a:pos x="143" y="123"/>
                </a:cxn>
                <a:cxn ang="0">
                  <a:pos x="133" y="117"/>
                </a:cxn>
                <a:cxn ang="0">
                  <a:pos x="128" y="104"/>
                </a:cxn>
                <a:cxn ang="0">
                  <a:pos x="135" y="85"/>
                </a:cxn>
                <a:cxn ang="0">
                  <a:pos x="154" y="78"/>
                </a:cxn>
                <a:cxn ang="0">
                  <a:pos x="174" y="78"/>
                </a:cxn>
                <a:cxn ang="0">
                  <a:pos x="194" y="87"/>
                </a:cxn>
                <a:cxn ang="0">
                  <a:pos x="205" y="98"/>
                </a:cxn>
                <a:cxn ang="0">
                  <a:pos x="323" y="114"/>
                </a:cxn>
              </a:cxnLst>
              <a:rect l="0" t="0" r="r" b="b"/>
              <a:pathLst>
                <a:path w="331" h="380">
                  <a:moveTo>
                    <a:pt x="323" y="114"/>
                  </a:moveTo>
                  <a:lnTo>
                    <a:pt x="323" y="114"/>
                  </a:lnTo>
                  <a:lnTo>
                    <a:pt x="322" y="97"/>
                  </a:lnTo>
                  <a:lnTo>
                    <a:pt x="318" y="83"/>
                  </a:lnTo>
                  <a:lnTo>
                    <a:pt x="313" y="69"/>
                  </a:lnTo>
                  <a:lnTo>
                    <a:pt x="307" y="57"/>
                  </a:lnTo>
                  <a:lnTo>
                    <a:pt x="298" y="47"/>
                  </a:lnTo>
                  <a:lnTo>
                    <a:pt x="290" y="37"/>
                  </a:lnTo>
                  <a:lnTo>
                    <a:pt x="280" y="29"/>
                  </a:lnTo>
                  <a:lnTo>
                    <a:pt x="268" y="23"/>
                  </a:lnTo>
                  <a:lnTo>
                    <a:pt x="257" y="17"/>
                  </a:lnTo>
                  <a:lnTo>
                    <a:pt x="244" y="12"/>
                  </a:lnTo>
                  <a:lnTo>
                    <a:pt x="231" y="8"/>
                  </a:lnTo>
                  <a:lnTo>
                    <a:pt x="218" y="4"/>
                  </a:lnTo>
                  <a:lnTo>
                    <a:pt x="203" y="2"/>
                  </a:lnTo>
                  <a:lnTo>
                    <a:pt x="190" y="1"/>
                  </a:lnTo>
                  <a:lnTo>
                    <a:pt x="163" y="0"/>
                  </a:lnTo>
                  <a:lnTo>
                    <a:pt x="163" y="0"/>
                  </a:lnTo>
                  <a:lnTo>
                    <a:pt x="138" y="1"/>
                  </a:lnTo>
                  <a:lnTo>
                    <a:pt x="124" y="3"/>
                  </a:lnTo>
                  <a:lnTo>
                    <a:pt x="111" y="4"/>
                  </a:lnTo>
                  <a:lnTo>
                    <a:pt x="98" y="8"/>
                  </a:lnTo>
                  <a:lnTo>
                    <a:pt x="85" y="12"/>
                  </a:lnTo>
                  <a:lnTo>
                    <a:pt x="73" y="17"/>
                  </a:lnTo>
                  <a:lnTo>
                    <a:pt x="61" y="23"/>
                  </a:lnTo>
                  <a:lnTo>
                    <a:pt x="50" y="30"/>
                  </a:lnTo>
                  <a:lnTo>
                    <a:pt x="39" y="39"/>
                  </a:lnTo>
                  <a:lnTo>
                    <a:pt x="31" y="48"/>
                  </a:lnTo>
                  <a:lnTo>
                    <a:pt x="23" y="58"/>
                  </a:lnTo>
                  <a:lnTo>
                    <a:pt x="17" y="70"/>
                  </a:lnTo>
                  <a:lnTo>
                    <a:pt x="12" y="84"/>
                  </a:lnTo>
                  <a:lnTo>
                    <a:pt x="9" y="98"/>
                  </a:lnTo>
                  <a:lnTo>
                    <a:pt x="7" y="115"/>
                  </a:lnTo>
                  <a:lnTo>
                    <a:pt x="7" y="115"/>
                  </a:lnTo>
                  <a:lnTo>
                    <a:pt x="9" y="126"/>
                  </a:lnTo>
                  <a:lnTo>
                    <a:pt x="10" y="137"/>
                  </a:lnTo>
                  <a:lnTo>
                    <a:pt x="12" y="147"/>
                  </a:lnTo>
                  <a:lnTo>
                    <a:pt x="16" y="157"/>
                  </a:lnTo>
                  <a:lnTo>
                    <a:pt x="20" y="165"/>
                  </a:lnTo>
                  <a:lnTo>
                    <a:pt x="26" y="174"/>
                  </a:lnTo>
                  <a:lnTo>
                    <a:pt x="32" y="181"/>
                  </a:lnTo>
                  <a:lnTo>
                    <a:pt x="39" y="189"/>
                  </a:lnTo>
                  <a:lnTo>
                    <a:pt x="48" y="195"/>
                  </a:lnTo>
                  <a:lnTo>
                    <a:pt x="57" y="201"/>
                  </a:lnTo>
                  <a:lnTo>
                    <a:pt x="68" y="207"/>
                  </a:lnTo>
                  <a:lnTo>
                    <a:pt x="81" y="212"/>
                  </a:lnTo>
                  <a:lnTo>
                    <a:pt x="94" y="217"/>
                  </a:lnTo>
                  <a:lnTo>
                    <a:pt x="109" y="222"/>
                  </a:lnTo>
                  <a:lnTo>
                    <a:pt x="143" y="229"/>
                  </a:lnTo>
                  <a:lnTo>
                    <a:pt x="143" y="229"/>
                  </a:lnTo>
                  <a:lnTo>
                    <a:pt x="178" y="236"/>
                  </a:lnTo>
                  <a:lnTo>
                    <a:pt x="190" y="240"/>
                  </a:lnTo>
                  <a:lnTo>
                    <a:pt x="199" y="243"/>
                  </a:lnTo>
                  <a:lnTo>
                    <a:pt x="205" y="248"/>
                  </a:lnTo>
                  <a:lnTo>
                    <a:pt x="208" y="253"/>
                  </a:lnTo>
                  <a:lnTo>
                    <a:pt x="211" y="259"/>
                  </a:lnTo>
                  <a:lnTo>
                    <a:pt x="212" y="267"/>
                  </a:lnTo>
                  <a:lnTo>
                    <a:pt x="212" y="267"/>
                  </a:lnTo>
                  <a:lnTo>
                    <a:pt x="211" y="274"/>
                  </a:lnTo>
                  <a:lnTo>
                    <a:pt x="207" y="280"/>
                  </a:lnTo>
                  <a:lnTo>
                    <a:pt x="202" y="285"/>
                  </a:lnTo>
                  <a:lnTo>
                    <a:pt x="196" y="289"/>
                  </a:lnTo>
                  <a:lnTo>
                    <a:pt x="190" y="291"/>
                  </a:lnTo>
                  <a:lnTo>
                    <a:pt x="183" y="293"/>
                  </a:lnTo>
                  <a:lnTo>
                    <a:pt x="169" y="295"/>
                  </a:lnTo>
                  <a:lnTo>
                    <a:pt x="169" y="295"/>
                  </a:lnTo>
                  <a:lnTo>
                    <a:pt x="158" y="293"/>
                  </a:lnTo>
                  <a:lnTo>
                    <a:pt x="149" y="292"/>
                  </a:lnTo>
                  <a:lnTo>
                    <a:pt x="141" y="289"/>
                  </a:lnTo>
                  <a:lnTo>
                    <a:pt x="135" y="285"/>
                  </a:lnTo>
                  <a:lnTo>
                    <a:pt x="135" y="285"/>
                  </a:lnTo>
                  <a:lnTo>
                    <a:pt x="129" y="278"/>
                  </a:lnTo>
                  <a:lnTo>
                    <a:pt x="124" y="269"/>
                  </a:lnTo>
                  <a:lnTo>
                    <a:pt x="122" y="262"/>
                  </a:lnTo>
                  <a:lnTo>
                    <a:pt x="121" y="252"/>
                  </a:lnTo>
                  <a:lnTo>
                    <a:pt x="0" y="252"/>
                  </a:lnTo>
                  <a:lnTo>
                    <a:pt x="0" y="252"/>
                  </a:lnTo>
                  <a:lnTo>
                    <a:pt x="1" y="269"/>
                  </a:lnTo>
                  <a:lnTo>
                    <a:pt x="5" y="285"/>
                  </a:lnTo>
                  <a:lnTo>
                    <a:pt x="10" y="298"/>
                  </a:lnTo>
                  <a:lnTo>
                    <a:pt x="16" y="312"/>
                  </a:lnTo>
                  <a:lnTo>
                    <a:pt x="23" y="323"/>
                  </a:lnTo>
                  <a:lnTo>
                    <a:pt x="33" y="334"/>
                  </a:lnTo>
                  <a:lnTo>
                    <a:pt x="43" y="343"/>
                  </a:lnTo>
                  <a:lnTo>
                    <a:pt x="54" y="351"/>
                  </a:lnTo>
                  <a:lnTo>
                    <a:pt x="66" y="358"/>
                  </a:lnTo>
                  <a:lnTo>
                    <a:pt x="79" y="364"/>
                  </a:lnTo>
                  <a:lnTo>
                    <a:pt x="93" y="369"/>
                  </a:lnTo>
                  <a:lnTo>
                    <a:pt x="106" y="373"/>
                  </a:lnTo>
                  <a:lnTo>
                    <a:pt x="121" y="376"/>
                  </a:lnTo>
                  <a:lnTo>
                    <a:pt x="135" y="378"/>
                  </a:lnTo>
                  <a:lnTo>
                    <a:pt x="150" y="379"/>
                  </a:lnTo>
                  <a:lnTo>
                    <a:pt x="165" y="380"/>
                  </a:lnTo>
                  <a:lnTo>
                    <a:pt x="165" y="380"/>
                  </a:lnTo>
                  <a:lnTo>
                    <a:pt x="195" y="379"/>
                  </a:lnTo>
                  <a:lnTo>
                    <a:pt x="210" y="376"/>
                  </a:lnTo>
                  <a:lnTo>
                    <a:pt x="224" y="374"/>
                  </a:lnTo>
                  <a:lnTo>
                    <a:pt x="239" y="370"/>
                  </a:lnTo>
                  <a:lnTo>
                    <a:pt x="252" y="365"/>
                  </a:lnTo>
                  <a:lnTo>
                    <a:pt x="266" y="360"/>
                  </a:lnTo>
                  <a:lnTo>
                    <a:pt x="278" y="353"/>
                  </a:lnTo>
                  <a:lnTo>
                    <a:pt x="290" y="346"/>
                  </a:lnTo>
                  <a:lnTo>
                    <a:pt x="300" y="336"/>
                  </a:lnTo>
                  <a:lnTo>
                    <a:pt x="309" y="326"/>
                  </a:lnTo>
                  <a:lnTo>
                    <a:pt x="317" y="314"/>
                  </a:lnTo>
                  <a:lnTo>
                    <a:pt x="323" y="301"/>
                  </a:lnTo>
                  <a:lnTo>
                    <a:pt x="328" y="286"/>
                  </a:lnTo>
                  <a:lnTo>
                    <a:pt x="331" y="270"/>
                  </a:lnTo>
                  <a:lnTo>
                    <a:pt x="331" y="252"/>
                  </a:lnTo>
                  <a:lnTo>
                    <a:pt x="331" y="252"/>
                  </a:lnTo>
                  <a:lnTo>
                    <a:pt x="331" y="241"/>
                  </a:lnTo>
                  <a:lnTo>
                    <a:pt x="330" y="231"/>
                  </a:lnTo>
                  <a:lnTo>
                    <a:pt x="328" y="223"/>
                  </a:lnTo>
                  <a:lnTo>
                    <a:pt x="325" y="213"/>
                  </a:lnTo>
                  <a:lnTo>
                    <a:pt x="322" y="206"/>
                  </a:lnTo>
                  <a:lnTo>
                    <a:pt x="318" y="198"/>
                  </a:lnTo>
                  <a:lnTo>
                    <a:pt x="313" y="191"/>
                  </a:lnTo>
                  <a:lnTo>
                    <a:pt x="308" y="185"/>
                  </a:lnTo>
                  <a:lnTo>
                    <a:pt x="296" y="174"/>
                  </a:lnTo>
                  <a:lnTo>
                    <a:pt x="283" y="164"/>
                  </a:lnTo>
                  <a:lnTo>
                    <a:pt x="269" y="157"/>
                  </a:lnTo>
                  <a:lnTo>
                    <a:pt x="253" y="151"/>
                  </a:lnTo>
                  <a:lnTo>
                    <a:pt x="253" y="151"/>
                  </a:lnTo>
                  <a:lnTo>
                    <a:pt x="238" y="146"/>
                  </a:lnTo>
                  <a:lnTo>
                    <a:pt x="222" y="142"/>
                  </a:lnTo>
                  <a:lnTo>
                    <a:pt x="190" y="135"/>
                  </a:lnTo>
                  <a:lnTo>
                    <a:pt x="163" y="130"/>
                  </a:lnTo>
                  <a:lnTo>
                    <a:pt x="152" y="126"/>
                  </a:lnTo>
                  <a:lnTo>
                    <a:pt x="143" y="123"/>
                  </a:lnTo>
                  <a:lnTo>
                    <a:pt x="143" y="123"/>
                  </a:lnTo>
                  <a:lnTo>
                    <a:pt x="138" y="120"/>
                  </a:lnTo>
                  <a:lnTo>
                    <a:pt x="133" y="117"/>
                  </a:lnTo>
                  <a:lnTo>
                    <a:pt x="129" y="112"/>
                  </a:lnTo>
                  <a:lnTo>
                    <a:pt x="128" y="104"/>
                  </a:lnTo>
                  <a:lnTo>
                    <a:pt x="128" y="104"/>
                  </a:lnTo>
                  <a:lnTo>
                    <a:pt x="129" y="96"/>
                  </a:lnTo>
                  <a:lnTo>
                    <a:pt x="132" y="90"/>
                  </a:lnTo>
                  <a:lnTo>
                    <a:pt x="135" y="85"/>
                  </a:lnTo>
                  <a:lnTo>
                    <a:pt x="140" y="81"/>
                  </a:lnTo>
                  <a:lnTo>
                    <a:pt x="146" y="79"/>
                  </a:lnTo>
                  <a:lnTo>
                    <a:pt x="154" y="78"/>
                  </a:lnTo>
                  <a:lnTo>
                    <a:pt x="167" y="76"/>
                  </a:lnTo>
                  <a:lnTo>
                    <a:pt x="167" y="76"/>
                  </a:lnTo>
                  <a:lnTo>
                    <a:pt x="174" y="78"/>
                  </a:lnTo>
                  <a:lnTo>
                    <a:pt x="182" y="79"/>
                  </a:lnTo>
                  <a:lnTo>
                    <a:pt x="188" y="83"/>
                  </a:lnTo>
                  <a:lnTo>
                    <a:pt x="194" y="87"/>
                  </a:lnTo>
                  <a:lnTo>
                    <a:pt x="194" y="87"/>
                  </a:lnTo>
                  <a:lnTo>
                    <a:pt x="200" y="92"/>
                  </a:lnTo>
                  <a:lnTo>
                    <a:pt x="205" y="98"/>
                  </a:lnTo>
                  <a:lnTo>
                    <a:pt x="207" y="106"/>
                  </a:lnTo>
                  <a:lnTo>
                    <a:pt x="208" y="114"/>
                  </a:lnTo>
                  <a:lnTo>
                    <a:pt x="323" y="1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3399"/>
                </a:solidFill>
                <a:latin typeface="Arial" charset="0"/>
              </a:endParaRPr>
            </a:p>
          </p:txBody>
        </p:sp>
        <p:sp>
          <p:nvSpPr>
            <p:cNvPr id="4105" name="Freeform 9"/>
            <p:cNvSpPr>
              <a:spLocks/>
            </p:cNvSpPr>
            <p:nvPr userDrawn="1"/>
          </p:nvSpPr>
          <p:spPr bwMode="auto">
            <a:xfrm>
              <a:off x="4998" y="3809"/>
              <a:ext cx="156" cy="211"/>
            </a:xfrm>
            <a:custGeom>
              <a:avLst/>
              <a:gdLst/>
              <a:ahLst/>
              <a:cxnLst>
                <a:cxn ang="0">
                  <a:pos x="0" y="423"/>
                </a:cxn>
                <a:cxn ang="0">
                  <a:pos x="117" y="423"/>
                </a:cxn>
                <a:cxn ang="0">
                  <a:pos x="117" y="276"/>
                </a:cxn>
                <a:cxn ang="0">
                  <a:pos x="117" y="276"/>
                </a:cxn>
                <a:cxn ang="0">
                  <a:pos x="117" y="258"/>
                </a:cxn>
                <a:cxn ang="0">
                  <a:pos x="120" y="241"/>
                </a:cxn>
                <a:cxn ang="0">
                  <a:pos x="125" y="229"/>
                </a:cxn>
                <a:cxn ang="0">
                  <a:pos x="127" y="224"/>
                </a:cxn>
                <a:cxn ang="0">
                  <a:pos x="129" y="219"/>
                </a:cxn>
                <a:cxn ang="0">
                  <a:pos x="129" y="219"/>
                </a:cxn>
                <a:cxn ang="0">
                  <a:pos x="134" y="213"/>
                </a:cxn>
                <a:cxn ang="0">
                  <a:pos x="142" y="208"/>
                </a:cxn>
                <a:cxn ang="0">
                  <a:pos x="149" y="204"/>
                </a:cxn>
                <a:cxn ang="0">
                  <a:pos x="156" y="203"/>
                </a:cxn>
                <a:cxn ang="0">
                  <a:pos x="156" y="203"/>
                </a:cxn>
                <a:cxn ang="0">
                  <a:pos x="166" y="203"/>
                </a:cxn>
                <a:cxn ang="0">
                  <a:pos x="173" y="206"/>
                </a:cxn>
                <a:cxn ang="0">
                  <a:pos x="179" y="209"/>
                </a:cxn>
                <a:cxn ang="0">
                  <a:pos x="185" y="215"/>
                </a:cxn>
                <a:cxn ang="0">
                  <a:pos x="185" y="215"/>
                </a:cxn>
                <a:cxn ang="0">
                  <a:pos x="190" y="221"/>
                </a:cxn>
                <a:cxn ang="0">
                  <a:pos x="193" y="231"/>
                </a:cxn>
                <a:cxn ang="0">
                  <a:pos x="195" y="242"/>
                </a:cxn>
                <a:cxn ang="0">
                  <a:pos x="195" y="256"/>
                </a:cxn>
                <a:cxn ang="0">
                  <a:pos x="195" y="423"/>
                </a:cxn>
                <a:cxn ang="0">
                  <a:pos x="312" y="423"/>
                </a:cxn>
                <a:cxn ang="0">
                  <a:pos x="312" y="230"/>
                </a:cxn>
                <a:cxn ang="0">
                  <a:pos x="312" y="230"/>
                </a:cxn>
                <a:cxn ang="0">
                  <a:pos x="312" y="215"/>
                </a:cxn>
                <a:cxn ang="0">
                  <a:pos x="311" y="202"/>
                </a:cxn>
                <a:cxn ang="0">
                  <a:pos x="308" y="189"/>
                </a:cxn>
                <a:cxn ang="0">
                  <a:pos x="306" y="178"/>
                </a:cxn>
                <a:cxn ang="0">
                  <a:pos x="301" y="167"/>
                </a:cxn>
                <a:cxn ang="0">
                  <a:pos x="297" y="157"/>
                </a:cxn>
                <a:cxn ang="0">
                  <a:pos x="291" y="148"/>
                </a:cxn>
                <a:cxn ang="0">
                  <a:pos x="285" y="141"/>
                </a:cxn>
                <a:cxn ang="0">
                  <a:pos x="285" y="141"/>
                </a:cxn>
                <a:cxn ang="0">
                  <a:pos x="278" y="134"/>
                </a:cxn>
                <a:cxn ang="0">
                  <a:pos x="271" y="129"/>
                </a:cxn>
                <a:cxn ang="0">
                  <a:pos x="262" y="124"/>
                </a:cxn>
                <a:cxn ang="0">
                  <a:pos x="252" y="119"/>
                </a:cxn>
                <a:cxn ang="0">
                  <a:pos x="243" y="117"/>
                </a:cxn>
                <a:cxn ang="0">
                  <a:pos x="233" y="114"/>
                </a:cxn>
                <a:cxn ang="0">
                  <a:pos x="222" y="113"/>
                </a:cxn>
                <a:cxn ang="0">
                  <a:pos x="211" y="112"/>
                </a:cxn>
                <a:cxn ang="0">
                  <a:pos x="211" y="112"/>
                </a:cxn>
                <a:cxn ang="0">
                  <a:pos x="196" y="113"/>
                </a:cxn>
                <a:cxn ang="0">
                  <a:pos x="183" y="114"/>
                </a:cxn>
                <a:cxn ang="0">
                  <a:pos x="170" y="117"/>
                </a:cxn>
                <a:cxn ang="0">
                  <a:pos x="155" y="123"/>
                </a:cxn>
                <a:cxn ang="0">
                  <a:pos x="155" y="123"/>
                </a:cxn>
                <a:cxn ang="0">
                  <a:pos x="145" y="129"/>
                </a:cxn>
                <a:cxn ang="0">
                  <a:pos x="137" y="135"/>
                </a:cxn>
                <a:cxn ang="0">
                  <a:pos x="127" y="143"/>
                </a:cxn>
                <a:cxn ang="0">
                  <a:pos x="117" y="153"/>
                </a:cxn>
                <a:cxn ang="0">
                  <a:pos x="117" y="0"/>
                </a:cxn>
                <a:cxn ang="0">
                  <a:pos x="0" y="0"/>
                </a:cxn>
                <a:cxn ang="0">
                  <a:pos x="0" y="423"/>
                </a:cxn>
              </a:cxnLst>
              <a:rect l="0" t="0" r="r" b="b"/>
              <a:pathLst>
                <a:path w="312" h="423">
                  <a:moveTo>
                    <a:pt x="0" y="423"/>
                  </a:moveTo>
                  <a:lnTo>
                    <a:pt x="117" y="423"/>
                  </a:lnTo>
                  <a:lnTo>
                    <a:pt x="117" y="276"/>
                  </a:lnTo>
                  <a:lnTo>
                    <a:pt x="117" y="276"/>
                  </a:lnTo>
                  <a:lnTo>
                    <a:pt x="117" y="258"/>
                  </a:lnTo>
                  <a:lnTo>
                    <a:pt x="120" y="241"/>
                  </a:lnTo>
                  <a:lnTo>
                    <a:pt x="125" y="229"/>
                  </a:lnTo>
                  <a:lnTo>
                    <a:pt x="127" y="224"/>
                  </a:lnTo>
                  <a:lnTo>
                    <a:pt x="129" y="219"/>
                  </a:lnTo>
                  <a:lnTo>
                    <a:pt x="129" y="219"/>
                  </a:lnTo>
                  <a:lnTo>
                    <a:pt x="134" y="213"/>
                  </a:lnTo>
                  <a:lnTo>
                    <a:pt x="142" y="208"/>
                  </a:lnTo>
                  <a:lnTo>
                    <a:pt x="149" y="204"/>
                  </a:lnTo>
                  <a:lnTo>
                    <a:pt x="156" y="203"/>
                  </a:lnTo>
                  <a:lnTo>
                    <a:pt x="156" y="203"/>
                  </a:lnTo>
                  <a:lnTo>
                    <a:pt x="166" y="203"/>
                  </a:lnTo>
                  <a:lnTo>
                    <a:pt x="173" y="206"/>
                  </a:lnTo>
                  <a:lnTo>
                    <a:pt x="179" y="209"/>
                  </a:lnTo>
                  <a:lnTo>
                    <a:pt x="185" y="215"/>
                  </a:lnTo>
                  <a:lnTo>
                    <a:pt x="185" y="215"/>
                  </a:lnTo>
                  <a:lnTo>
                    <a:pt x="190" y="221"/>
                  </a:lnTo>
                  <a:lnTo>
                    <a:pt x="193" y="231"/>
                  </a:lnTo>
                  <a:lnTo>
                    <a:pt x="195" y="242"/>
                  </a:lnTo>
                  <a:lnTo>
                    <a:pt x="195" y="256"/>
                  </a:lnTo>
                  <a:lnTo>
                    <a:pt x="195" y="423"/>
                  </a:lnTo>
                  <a:lnTo>
                    <a:pt x="312" y="423"/>
                  </a:lnTo>
                  <a:lnTo>
                    <a:pt x="312" y="230"/>
                  </a:lnTo>
                  <a:lnTo>
                    <a:pt x="312" y="230"/>
                  </a:lnTo>
                  <a:lnTo>
                    <a:pt x="312" y="215"/>
                  </a:lnTo>
                  <a:lnTo>
                    <a:pt x="311" y="202"/>
                  </a:lnTo>
                  <a:lnTo>
                    <a:pt x="308" y="189"/>
                  </a:lnTo>
                  <a:lnTo>
                    <a:pt x="306" y="178"/>
                  </a:lnTo>
                  <a:lnTo>
                    <a:pt x="301" y="167"/>
                  </a:lnTo>
                  <a:lnTo>
                    <a:pt x="297" y="157"/>
                  </a:lnTo>
                  <a:lnTo>
                    <a:pt x="291" y="148"/>
                  </a:lnTo>
                  <a:lnTo>
                    <a:pt x="285" y="141"/>
                  </a:lnTo>
                  <a:lnTo>
                    <a:pt x="285" y="141"/>
                  </a:lnTo>
                  <a:lnTo>
                    <a:pt x="278" y="134"/>
                  </a:lnTo>
                  <a:lnTo>
                    <a:pt x="271" y="129"/>
                  </a:lnTo>
                  <a:lnTo>
                    <a:pt x="262" y="124"/>
                  </a:lnTo>
                  <a:lnTo>
                    <a:pt x="252" y="119"/>
                  </a:lnTo>
                  <a:lnTo>
                    <a:pt x="243" y="117"/>
                  </a:lnTo>
                  <a:lnTo>
                    <a:pt x="233" y="114"/>
                  </a:lnTo>
                  <a:lnTo>
                    <a:pt x="222" y="113"/>
                  </a:lnTo>
                  <a:lnTo>
                    <a:pt x="211" y="112"/>
                  </a:lnTo>
                  <a:lnTo>
                    <a:pt x="211" y="112"/>
                  </a:lnTo>
                  <a:lnTo>
                    <a:pt x="196" y="113"/>
                  </a:lnTo>
                  <a:lnTo>
                    <a:pt x="183" y="114"/>
                  </a:lnTo>
                  <a:lnTo>
                    <a:pt x="170" y="117"/>
                  </a:lnTo>
                  <a:lnTo>
                    <a:pt x="155" y="123"/>
                  </a:lnTo>
                  <a:lnTo>
                    <a:pt x="155" y="123"/>
                  </a:lnTo>
                  <a:lnTo>
                    <a:pt x="145" y="129"/>
                  </a:lnTo>
                  <a:lnTo>
                    <a:pt x="137" y="135"/>
                  </a:lnTo>
                  <a:lnTo>
                    <a:pt x="127" y="143"/>
                  </a:lnTo>
                  <a:lnTo>
                    <a:pt x="117" y="153"/>
                  </a:lnTo>
                  <a:lnTo>
                    <a:pt x="117" y="0"/>
                  </a:lnTo>
                  <a:lnTo>
                    <a:pt x="0" y="0"/>
                  </a:lnTo>
                  <a:lnTo>
                    <a:pt x="0" y="4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3399"/>
                </a:solidFill>
                <a:latin typeface="Arial" charset="0"/>
              </a:endParaRPr>
            </a:p>
          </p:txBody>
        </p:sp>
        <p:sp>
          <p:nvSpPr>
            <p:cNvPr id="4106" name="Freeform 10"/>
            <p:cNvSpPr>
              <a:spLocks/>
            </p:cNvSpPr>
            <p:nvPr userDrawn="1"/>
          </p:nvSpPr>
          <p:spPr bwMode="auto">
            <a:xfrm>
              <a:off x="4898" y="3822"/>
              <a:ext cx="81" cy="201"/>
            </a:xfrm>
            <a:custGeom>
              <a:avLst/>
              <a:gdLst/>
              <a:ahLst/>
              <a:cxnLst>
                <a:cxn ang="0">
                  <a:pos x="0" y="0"/>
                </a:cxn>
                <a:cxn ang="0">
                  <a:pos x="0" y="93"/>
                </a:cxn>
                <a:cxn ang="0">
                  <a:pos x="0" y="178"/>
                </a:cxn>
                <a:cxn ang="0">
                  <a:pos x="0" y="284"/>
                </a:cxn>
                <a:cxn ang="0">
                  <a:pos x="0" y="284"/>
                </a:cxn>
                <a:cxn ang="0">
                  <a:pos x="0" y="308"/>
                </a:cxn>
                <a:cxn ang="0">
                  <a:pos x="3" y="328"/>
                </a:cxn>
                <a:cxn ang="0">
                  <a:pos x="7" y="345"/>
                </a:cxn>
                <a:cxn ang="0">
                  <a:pos x="11" y="360"/>
                </a:cxn>
                <a:cxn ang="0">
                  <a:pos x="11" y="360"/>
                </a:cxn>
                <a:cxn ang="0">
                  <a:pos x="17" y="371"/>
                </a:cxn>
                <a:cxn ang="0">
                  <a:pos x="24" y="380"/>
                </a:cxn>
                <a:cxn ang="0">
                  <a:pos x="32" y="386"/>
                </a:cxn>
                <a:cxn ang="0">
                  <a:pos x="41" y="392"/>
                </a:cxn>
                <a:cxn ang="0">
                  <a:pos x="41" y="392"/>
                </a:cxn>
                <a:cxn ang="0">
                  <a:pos x="52" y="397"/>
                </a:cxn>
                <a:cxn ang="0">
                  <a:pos x="65" y="400"/>
                </a:cxn>
                <a:cxn ang="0">
                  <a:pos x="81" y="403"/>
                </a:cxn>
                <a:cxn ang="0">
                  <a:pos x="100" y="403"/>
                </a:cxn>
                <a:cxn ang="0">
                  <a:pos x="100" y="403"/>
                </a:cxn>
                <a:cxn ang="0">
                  <a:pos x="114" y="403"/>
                </a:cxn>
                <a:cxn ang="0">
                  <a:pos x="129" y="400"/>
                </a:cxn>
                <a:cxn ang="0">
                  <a:pos x="147" y="398"/>
                </a:cxn>
                <a:cxn ang="0">
                  <a:pos x="162" y="393"/>
                </a:cxn>
                <a:cxn ang="0">
                  <a:pos x="162" y="317"/>
                </a:cxn>
                <a:cxn ang="0">
                  <a:pos x="162" y="317"/>
                </a:cxn>
                <a:cxn ang="0">
                  <a:pos x="157" y="319"/>
                </a:cxn>
                <a:cxn ang="0">
                  <a:pos x="149" y="320"/>
                </a:cxn>
                <a:cxn ang="0">
                  <a:pos x="132" y="321"/>
                </a:cxn>
                <a:cxn ang="0">
                  <a:pos x="132" y="321"/>
                </a:cxn>
                <a:cxn ang="0">
                  <a:pos x="126" y="320"/>
                </a:cxn>
                <a:cxn ang="0">
                  <a:pos x="121" y="316"/>
                </a:cxn>
                <a:cxn ang="0">
                  <a:pos x="119" y="314"/>
                </a:cxn>
                <a:cxn ang="0">
                  <a:pos x="116" y="311"/>
                </a:cxn>
                <a:cxn ang="0">
                  <a:pos x="116" y="311"/>
                </a:cxn>
                <a:cxn ang="0">
                  <a:pos x="115" y="308"/>
                </a:cxn>
                <a:cxn ang="0">
                  <a:pos x="114" y="301"/>
                </a:cxn>
                <a:cxn ang="0">
                  <a:pos x="112" y="286"/>
                </a:cxn>
                <a:cxn ang="0">
                  <a:pos x="112" y="178"/>
                </a:cxn>
                <a:cxn ang="0">
                  <a:pos x="162" y="178"/>
                </a:cxn>
                <a:cxn ang="0">
                  <a:pos x="162" y="93"/>
                </a:cxn>
                <a:cxn ang="0">
                  <a:pos x="112" y="93"/>
                </a:cxn>
                <a:cxn ang="0">
                  <a:pos x="112" y="0"/>
                </a:cxn>
                <a:cxn ang="0">
                  <a:pos x="0" y="0"/>
                </a:cxn>
              </a:cxnLst>
              <a:rect l="0" t="0" r="r" b="b"/>
              <a:pathLst>
                <a:path w="162" h="403">
                  <a:moveTo>
                    <a:pt x="0" y="0"/>
                  </a:moveTo>
                  <a:lnTo>
                    <a:pt x="0" y="93"/>
                  </a:lnTo>
                  <a:lnTo>
                    <a:pt x="0" y="178"/>
                  </a:lnTo>
                  <a:lnTo>
                    <a:pt x="0" y="284"/>
                  </a:lnTo>
                  <a:lnTo>
                    <a:pt x="0" y="284"/>
                  </a:lnTo>
                  <a:lnTo>
                    <a:pt x="0" y="308"/>
                  </a:lnTo>
                  <a:lnTo>
                    <a:pt x="3" y="328"/>
                  </a:lnTo>
                  <a:lnTo>
                    <a:pt x="7" y="345"/>
                  </a:lnTo>
                  <a:lnTo>
                    <a:pt x="11" y="360"/>
                  </a:lnTo>
                  <a:lnTo>
                    <a:pt x="11" y="360"/>
                  </a:lnTo>
                  <a:lnTo>
                    <a:pt x="17" y="371"/>
                  </a:lnTo>
                  <a:lnTo>
                    <a:pt x="24" y="380"/>
                  </a:lnTo>
                  <a:lnTo>
                    <a:pt x="32" y="386"/>
                  </a:lnTo>
                  <a:lnTo>
                    <a:pt x="41" y="392"/>
                  </a:lnTo>
                  <a:lnTo>
                    <a:pt x="41" y="392"/>
                  </a:lnTo>
                  <a:lnTo>
                    <a:pt x="52" y="397"/>
                  </a:lnTo>
                  <a:lnTo>
                    <a:pt x="65" y="400"/>
                  </a:lnTo>
                  <a:lnTo>
                    <a:pt x="81" y="403"/>
                  </a:lnTo>
                  <a:lnTo>
                    <a:pt x="100" y="403"/>
                  </a:lnTo>
                  <a:lnTo>
                    <a:pt x="100" y="403"/>
                  </a:lnTo>
                  <a:lnTo>
                    <a:pt x="114" y="403"/>
                  </a:lnTo>
                  <a:lnTo>
                    <a:pt x="129" y="400"/>
                  </a:lnTo>
                  <a:lnTo>
                    <a:pt x="147" y="398"/>
                  </a:lnTo>
                  <a:lnTo>
                    <a:pt x="162" y="393"/>
                  </a:lnTo>
                  <a:lnTo>
                    <a:pt x="162" y="317"/>
                  </a:lnTo>
                  <a:lnTo>
                    <a:pt x="162" y="317"/>
                  </a:lnTo>
                  <a:lnTo>
                    <a:pt x="157" y="319"/>
                  </a:lnTo>
                  <a:lnTo>
                    <a:pt x="149" y="320"/>
                  </a:lnTo>
                  <a:lnTo>
                    <a:pt x="132" y="321"/>
                  </a:lnTo>
                  <a:lnTo>
                    <a:pt x="132" y="321"/>
                  </a:lnTo>
                  <a:lnTo>
                    <a:pt x="126" y="320"/>
                  </a:lnTo>
                  <a:lnTo>
                    <a:pt x="121" y="316"/>
                  </a:lnTo>
                  <a:lnTo>
                    <a:pt x="119" y="314"/>
                  </a:lnTo>
                  <a:lnTo>
                    <a:pt x="116" y="311"/>
                  </a:lnTo>
                  <a:lnTo>
                    <a:pt x="116" y="311"/>
                  </a:lnTo>
                  <a:lnTo>
                    <a:pt x="115" y="308"/>
                  </a:lnTo>
                  <a:lnTo>
                    <a:pt x="114" y="301"/>
                  </a:lnTo>
                  <a:lnTo>
                    <a:pt x="112" y="286"/>
                  </a:lnTo>
                  <a:lnTo>
                    <a:pt x="112" y="178"/>
                  </a:lnTo>
                  <a:lnTo>
                    <a:pt x="162" y="178"/>
                  </a:lnTo>
                  <a:lnTo>
                    <a:pt x="162" y="93"/>
                  </a:lnTo>
                  <a:lnTo>
                    <a:pt x="112" y="93"/>
                  </a:lnTo>
                  <a:lnTo>
                    <a:pt x="112"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3399"/>
                </a:solidFill>
                <a:latin typeface="Arial" charset="0"/>
              </a:endParaRPr>
            </a:p>
          </p:txBody>
        </p:sp>
        <p:sp>
          <p:nvSpPr>
            <p:cNvPr id="4107" name="Rectangle 11"/>
            <p:cNvSpPr>
              <a:spLocks noChangeArrowheads="1"/>
            </p:cNvSpPr>
            <p:nvPr userDrawn="1"/>
          </p:nvSpPr>
          <p:spPr bwMode="auto">
            <a:xfrm>
              <a:off x="4822" y="3822"/>
              <a:ext cx="56" cy="31"/>
            </a:xfrm>
            <a:prstGeom prst="rect">
              <a:avLst/>
            </a:prstGeom>
            <a:solidFill>
              <a:srgbClr val="7AC14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3399"/>
                </a:solidFill>
                <a:latin typeface="Arial" charset="0"/>
              </a:endParaRPr>
            </a:p>
          </p:txBody>
        </p:sp>
      </p:grpSp>
    </p:spTree>
    <p:extLst>
      <p:ext uri="{BB962C8B-B14F-4D97-AF65-F5344CB8AC3E}">
        <p14:creationId xmlns:p14="http://schemas.microsoft.com/office/powerpoint/2010/main" val="5628033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prstGeom prst="rect">
            <a:avLst/>
          </a:prstGeom>
        </p:spPr>
        <p:txBody>
          <a:bodyPr/>
          <a:lstStyle>
            <a:lvl1pPr>
              <a:defRPr>
                <a:solidFill>
                  <a:schemeClr val="bg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7538484" y="6324302"/>
            <a:ext cx="938104"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52655A1-65ED-4164-8D8E-23EA0717165A}" type="datetimeFigureOut">
              <a:rPr lang="en-US" smtClean="0">
                <a:solidFill>
                  <a:srgbClr val="003399"/>
                </a:solidFill>
              </a:rPr>
              <a:pPr>
                <a:defRPr/>
              </a:pPr>
              <a:t>10/3/2012</a:t>
            </a:fld>
            <a:endParaRPr lang="en-US" dirty="0">
              <a:solidFill>
                <a:srgbClr val="003399"/>
              </a:solidFill>
            </a:endParaRPr>
          </a:p>
        </p:txBody>
      </p:sp>
      <p:sp>
        <p:nvSpPr>
          <p:cNvPr id="9" name="Slide Number Placeholder 5"/>
          <p:cNvSpPr>
            <a:spLocks noGrp="1"/>
          </p:cNvSpPr>
          <p:nvPr>
            <p:ph type="sldNum" sz="quarter" idx="4"/>
          </p:nvPr>
        </p:nvSpPr>
        <p:spPr>
          <a:xfrm>
            <a:off x="8484781" y="6324302"/>
            <a:ext cx="45672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3C6C858-49D8-4E91-970D-07AADC860260}" type="slidenum">
              <a:rPr lang="en-US" smtClean="0">
                <a:solidFill>
                  <a:srgbClr val="003399"/>
                </a:solidFill>
              </a:rPr>
              <a:pPr>
                <a:defRPr/>
              </a:pPr>
              <a:t>‹#›</a:t>
            </a:fld>
            <a:endParaRPr lang="en-US" dirty="0">
              <a:solidFill>
                <a:srgbClr val="003399"/>
              </a:solidFill>
            </a:endParaRPr>
          </a:p>
        </p:txBody>
      </p:sp>
      <p:sp>
        <p:nvSpPr>
          <p:cNvPr id="10" name="Text Placeholder 7"/>
          <p:cNvSpPr>
            <a:spLocks noGrp="1"/>
          </p:cNvSpPr>
          <p:nvPr>
            <p:ph type="body" sz="quarter" idx="16" hasCustomPrompt="1"/>
          </p:nvPr>
        </p:nvSpPr>
        <p:spPr>
          <a:xfrm>
            <a:off x="0" y="6629400"/>
            <a:ext cx="8502650" cy="228600"/>
          </a:xfrm>
        </p:spPr>
        <p:txBody>
          <a:bodyPr/>
          <a:lstStyle>
            <a:lvl1pPr marL="0" indent="0" algn="ctr">
              <a:buFontTx/>
              <a:buNone/>
              <a:defRPr sz="1200" b="1" i="1">
                <a:solidFill>
                  <a:srgbClr val="FFD457"/>
                </a:solidFill>
              </a:defRPr>
            </a:lvl1pPr>
            <a:lvl2pPr marL="0" indent="0" algn="ctr">
              <a:buFontTx/>
              <a:buNone/>
              <a:defRPr sz="1200" b="1" i="1">
                <a:solidFill>
                  <a:srgbClr val="003399"/>
                </a:solidFill>
              </a:defRPr>
            </a:lvl2pPr>
            <a:lvl3pPr marL="0" indent="0" algn="ctr">
              <a:buFontTx/>
              <a:buNone/>
              <a:defRPr sz="1200" b="1" i="1">
                <a:solidFill>
                  <a:srgbClr val="003399"/>
                </a:solidFill>
              </a:defRPr>
            </a:lvl3pPr>
            <a:lvl4pPr marL="0" indent="0" algn="ctr">
              <a:buFontTx/>
              <a:buNone/>
              <a:defRPr sz="1200" b="1" i="1">
                <a:solidFill>
                  <a:srgbClr val="003399"/>
                </a:solidFill>
              </a:defRPr>
            </a:lvl4pPr>
            <a:lvl5pPr marL="0" indent="0" algn="ctr">
              <a:buFontTx/>
              <a:buNone/>
              <a:defRPr sz="1200" b="1" i="1">
                <a:solidFill>
                  <a:srgbClr val="003399"/>
                </a:solidFill>
              </a:defRPr>
            </a:lvl5pPr>
          </a:lstStyle>
          <a:p>
            <a:pPr lvl="0"/>
            <a:r>
              <a:rPr lang="en-US" dirty="0" smtClean="0"/>
              <a:t>Click to add section indicator OR presentation name</a:t>
            </a:r>
            <a:endParaRPr lang="en-US" dirty="0"/>
          </a:p>
        </p:txBody>
      </p:sp>
    </p:spTree>
    <p:extLst>
      <p:ext uri="{BB962C8B-B14F-4D97-AF65-F5344CB8AC3E}">
        <p14:creationId xmlns:p14="http://schemas.microsoft.com/office/powerpoint/2010/main" val="4082945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3025"/>
            <a:ext cx="403860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3025"/>
            <a:ext cx="403860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5" name="Rectangle 4"/>
          <p:cNvSpPr/>
          <p:nvPr userDrawn="1"/>
        </p:nvSpPr>
        <p:spPr>
          <a:xfrm>
            <a:off x="8324850" y="0"/>
            <a:ext cx="819150" cy="6858000"/>
          </a:xfrm>
          <a:prstGeom prst="rect">
            <a:avLst/>
          </a:prstGeom>
          <a:solidFill>
            <a:srgbClr val="0081C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6" name="Rectangle 5"/>
          <p:cNvSpPr/>
          <p:nvPr userDrawn="1"/>
        </p:nvSpPr>
        <p:spPr>
          <a:xfrm>
            <a:off x="0" y="0"/>
            <a:ext cx="9144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9" name="Rectangle 8"/>
          <p:cNvSpPr/>
          <p:nvPr userDrawn="1"/>
        </p:nvSpPr>
        <p:spPr>
          <a:xfrm>
            <a:off x="0" y="0"/>
            <a:ext cx="9144000" cy="6858000"/>
          </a:xfrm>
          <a:prstGeom prst="rect">
            <a:avLst/>
          </a:prstGeom>
          <a:solidFill>
            <a:srgbClr val="0081C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4" name="Rectangle 23"/>
          <p:cNvSpPr/>
          <p:nvPr userDrawn="1"/>
        </p:nvSpPr>
        <p:spPr>
          <a:xfrm>
            <a:off x="8324850" y="0"/>
            <a:ext cx="819150" cy="2838450"/>
          </a:xfrm>
          <a:prstGeom prst="rect">
            <a:avLst/>
          </a:prstGeom>
          <a:solidFill>
            <a:srgbClr val="0081C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8" name="Slide Number Placeholder 5"/>
          <p:cNvSpPr>
            <a:spLocks noGrp="1"/>
          </p:cNvSpPr>
          <p:nvPr>
            <p:ph type="sldNum" sz="quarter" idx="11"/>
          </p:nvPr>
        </p:nvSpPr>
        <p:spPr>
          <a:xfrm>
            <a:off x="8334375" y="6356350"/>
            <a:ext cx="809625" cy="365125"/>
          </a:xfrm>
          <a:prstGeom prst="rect">
            <a:avLst/>
          </a:prstGeom>
        </p:spPr>
        <p:txBody>
          <a:bodyPr/>
          <a:lstStyle>
            <a:lvl1pPr algn="ctr">
              <a:defRPr smtClean="0">
                <a:solidFill>
                  <a:schemeClr val="tx2">
                    <a:lumMod val="75000"/>
                  </a:schemeClr>
                </a:solidFill>
              </a:defRPr>
            </a:lvl1pPr>
          </a:lstStyle>
          <a:p>
            <a:pPr>
              <a:defRPr/>
            </a:pPr>
            <a:fld id="{D7E5F9BB-FFBE-4F5F-9291-32DE78309692}" type="slidenum">
              <a:rPr lang="en-US">
                <a:solidFill>
                  <a:srgbClr val="000000">
                    <a:lumMod val="75000"/>
                  </a:srgbClr>
                </a:solidFill>
              </a:rPr>
              <a:pPr>
                <a:defRPr/>
              </a:pPr>
              <a:t>‹#›</a:t>
            </a:fld>
            <a:endParaRPr lang="en-US" dirty="0">
              <a:solidFill>
                <a:srgbClr val="000000">
                  <a:lumMod val="75000"/>
                </a:srgbClr>
              </a:solidFill>
            </a:endParaRPr>
          </a:p>
        </p:txBody>
      </p:sp>
      <p:cxnSp>
        <p:nvCxnSpPr>
          <p:cNvPr id="20" name="Straight Connector 19"/>
          <p:cNvCxnSpPr/>
          <p:nvPr userDrawn="1"/>
        </p:nvCxnSpPr>
        <p:spPr>
          <a:xfrm rot="5400000">
            <a:off x="4898233" y="3429796"/>
            <a:ext cx="68580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userDrawn="1"/>
        </p:nvGrpSpPr>
        <p:grpSpPr>
          <a:xfrm>
            <a:off x="0" y="-13648"/>
            <a:ext cx="5009566" cy="6871650"/>
            <a:chOff x="0" y="-13648"/>
            <a:chExt cx="5009566" cy="6871650"/>
          </a:xfrm>
        </p:grpSpPr>
        <p:cxnSp>
          <p:nvCxnSpPr>
            <p:cNvPr id="16" name="Straight Connector 15"/>
            <p:cNvCxnSpPr/>
            <p:nvPr/>
          </p:nvCxnSpPr>
          <p:spPr>
            <a:xfrm flipV="1">
              <a:off x="0" y="0"/>
              <a:ext cx="5009566" cy="1828800"/>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0" y="-13648"/>
              <a:ext cx="1433015" cy="520890"/>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0" y="4243974"/>
              <a:ext cx="515504" cy="187561"/>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0" y="5398525"/>
              <a:ext cx="933199" cy="341263"/>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26055" y="6556242"/>
              <a:ext cx="825472" cy="301758"/>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286762" y="4107058"/>
              <a:ext cx="4037706" cy="1464181"/>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136220" y="6558940"/>
              <a:ext cx="435281" cy="162842"/>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206363" y="483884"/>
              <a:ext cx="1526372" cy="558603"/>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1225724" y="350460"/>
              <a:ext cx="1113052" cy="405016"/>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663146" y="218814"/>
              <a:ext cx="685502" cy="247873"/>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4095233" y="88950"/>
              <a:ext cx="268624" cy="90728"/>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grpSp>
      <p:sp>
        <p:nvSpPr>
          <p:cNvPr id="7" name="Title 1"/>
          <p:cNvSpPr>
            <a:spLocks noGrp="1"/>
          </p:cNvSpPr>
          <p:nvPr>
            <p:ph type="title"/>
          </p:nvPr>
        </p:nvSpPr>
        <p:spPr>
          <a:xfrm>
            <a:off x="0" y="2120678"/>
            <a:ext cx="8324850" cy="722376"/>
          </a:xfrm>
        </p:spPr>
        <p:txBody>
          <a:bodyPr anchor="t">
            <a:normAutofit/>
          </a:bodyPr>
          <a:lstStyle>
            <a:lvl1pPr algn="ctr">
              <a:defRPr sz="3700" b="0"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0" y="1651849"/>
            <a:ext cx="8324850" cy="466344"/>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7" name="Date Placeholder 3"/>
          <p:cNvSpPr>
            <a:spLocks noGrp="1"/>
          </p:cNvSpPr>
          <p:nvPr>
            <p:ph type="dt" sz="half" idx="10"/>
          </p:nvPr>
        </p:nvSpPr>
        <p:spPr>
          <a:xfrm>
            <a:off x="1" y="6356350"/>
            <a:ext cx="1276350" cy="365125"/>
          </a:xfrm>
          <a:prstGeom prst="rect">
            <a:avLst/>
          </a:prstGeom>
        </p:spPr>
        <p:txBody>
          <a:bodyPr/>
          <a:lstStyle>
            <a:lvl1pPr algn="ctr">
              <a:defRPr>
                <a:solidFill>
                  <a:schemeClr val="tx2">
                    <a:lumMod val="75000"/>
                  </a:schemeClr>
                </a:solidFill>
              </a:defRPr>
            </a:lvl1pPr>
          </a:lstStyle>
          <a:p>
            <a:pPr>
              <a:defRPr/>
            </a:pPr>
            <a:fld id="{59FF3735-BE30-424A-B8BD-926A3DF2DA53}" type="datetimeFigureOut">
              <a:rPr lang="en-US" smtClean="0">
                <a:solidFill>
                  <a:srgbClr val="000000">
                    <a:lumMod val="75000"/>
                  </a:srgbClr>
                </a:solidFill>
              </a:rPr>
              <a:pPr>
                <a:defRPr/>
              </a:pPr>
              <a:t>10/3/2012</a:t>
            </a:fld>
            <a:endParaRPr lang="en-US" dirty="0">
              <a:solidFill>
                <a:srgbClr val="000000">
                  <a:lumMod val="75000"/>
                </a:srgbClr>
              </a:solidFill>
            </a:endParaRPr>
          </a:p>
        </p:txBody>
      </p:sp>
      <p:cxnSp>
        <p:nvCxnSpPr>
          <p:cNvPr id="15" name="Straight Connector 14"/>
          <p:cNvCxnSpPr/>
          <p:nvPr userDrawn="1"/>
        </p:nvCxnSpPr>
        <p:spPr>
          <a:xfrm>
            <a:off x="0" y="2833688"/>
            <a:ext cx="91440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234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08916" y="1600200"/>
            <a:ext cx="4261104" cy="452596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261104" cy="452596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10"/>
          </p:nvPr>
        </p:nvSpPr>
        <p:spPr>
          <a:xfrm>
            <a:off x="7538484" y="6324302"/>
            <a:ext cx="938104"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52655A1-65ED-4164-8D8E-23EA0717165A}" type="datetimeFigureOut">
              <a:rPr lang="en-US" smtClean="0">
                <a:solidFill>
                  <a:srgbClr val="003399"/>
                </a:solidFill>
              </a:rPr>
              <a:pPr>
                <a:defRPr/>
              </a:pPr>
              <a:t>10/3/2012</a:t>
            </a:fld>
            <a:endParaRPr lang="en-US" dirty="0">
              <a:solidFill>
                <a:srgbClr val="003399"/>
              </a:solidFill>
            </a:endParaRPr>
          </a:p>
        </p:txBody>
      </p:sp>
      <p:sp>
        <p:nvSpPr>
          <p:cNvPr id="10" name="Slide Number Placeholder 5"/>
          <p:cNvSpPr>
            <a:spLocks noGrp="1"/>
          </p:cNvSpPr>
          <p:nvPr>
            <p:ph type="sldNum" sz="quarter" idx="4"/>
          </p:nvPr>
        </p:nvSpPr>
        <p:spPr>
          <a:xfrm>
            <a:off x="8484781" y="6324302"/>
            <a:ext cx="45672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3C6C858-49D8-4E91-970D-07AADC860260}" type="slidenum">
              <a:rPr lang="en-US" smtClean="0">
                <a:solidFill>
                  <a:srgbClr val="003399"/>
                </a:solidFill>
              </a:rPr>
              <a:pPr>
                <a:defRPr/>
              </a:pPr>
              <a:t>‹#›</a:t>
            </a:fld>
            <a:endParaRPr lang="en-US" dirty="0">
              <a:solidFill>
                <a:srgbClr val="003399"/>
              </a:solidFill>
            </a:endParaRPr>
          </a:p>
        </p:txBody>
      </p:sp>
      <p:sp>
        <p:nvSpPr>
          <p:cNvPr id="11" name="Text Placeholder 7"/>
          <p:cNvSpPr>
            <a:spLocks noGrp="1"/>
          </p:cNvSpPr>
          <p:nvPr>
            <p:ph type="body" sz="quarter" idx="16" hasCustomPrompt="1"/>
          </p:nvPr>
        </p:nvSpPr>
        <p:spPr>
          <a:xfrm>
            <a:off x="0" y="6629400"/>
            <a:ext cx="8502650" cy="228600"/>
          </a:xfrm>
        </p:spPr>
        <p:txBody>
          <a:bodyPr/>
          <a:lstStyle>
            <a:lvl1pPr marL="0" indent="0" algn="ctr">
              <a:buFontTx/>
              <a:buNone/>
              <a:defRPr sz="1200" b="1" i="1">
                <a:solidFill>
                  <a:srgbClr val="FFD457"/>
                </a:solidFill>
              </a:defRPr>
            </a:lvl1pPr>
            <a:lvl2pPr marL="0" indent="0" algn="ctr">
              <a:buFontTx/>
              <a:buNone/>
              <a:defRPr sz="1200" b="1" i="1">
                <a:solidFill>
                  <a:srgbClr val="003399"/>
                </a:solidFill>
              </a:defRPr>
            </a:lvl2pPr>
            <a:lvl3pPr marL="0" indent="0" algn="ctr">
              <a:buFontTx/>
              <a:buNone/>
              <a:defRPr sz="1200" b="1" i="1">
                <a:solidFill>
                  <a:srgbClr val="003399"/>
                </a:solidFill>
              </a:defRPr>
            </a:lvl3pPr>
            <a:lvl4pPr marL="0" indent="0" algn="ctr">
              <a:buFontTx/>
              <a:buNone/>
              <a:defRPr sz="1200" b="1" i="1">
                <a:solidFill>
                  <a:srgbClr val="003399"/>
                </a:solidFill>
              </a:defRPr>
            </a:lvl4pPr>
            <a:lvl5pPr marL="0" indent="0" algn="ctr">
              <a:buFontTx/>
              <a:buNone/>
              <a:defRPr sz="1200" b="1" i="1">
                <a:solidFill>
                  <a:srgbClr val="003399"/>
                </a:solidFill>
              </a:defRPr>
            </a:lvl5pPr>
          </a:lstStyle>
          <a:p>
            <a:pPr lvl="0"/>
            <a:r>
              <a:rPr lang="en-US" dirty="0" smtClean="0"/>
              <a:t>Click to add section indicator OR presentation name</a:t>
            </a:r>
            <a:endParaRPr lang="en-US" dirty="0"/>
          </a:p>
        </p:txBody>
      </p:sp>
    </p:spTree>
    <p:extLst>
      <p:ext uri="{BB962C8B-B14F-4D97-AF65-F5344CB8AC3E}">
        <p14:creationId xmlns:p14="http://schemas.microsoft.com/office/powerpoint/2010/main" val="35661203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3"/>
          <p:cNvSpPr>
            <a:spLocks noGrp="1"/>
          </p:cNvSpPr>
          <p:nvPr>
            <p:ph type="dt" sz="half" idx="10"/>
          </p:nvPr>
        </p:nvSpPr>
        <p:spPr>
          <a:xfrm>
            <a:off x="7538484" y="6324302"/>
            <a:ext cx="938104"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52655A1-65ED-4164-8D8E-23EA0717165A}" type="datetimeFigureOut">
              <a:rPr lang="en-US" smtClean="0">
                <a:solidFill>
                  <a:srgbClr val="003399"/>
                </a:solidFill>
              </a:rPr>
              <a:pPr>
                <a:defRPr/>
              </a:pPr>
              <a:t>10/3/2012</a:t>
            </a:fld>
            <a:endParaRPr lang="en-US" dirty="0">
              <a:solidFill>
                <a:srgbClr val="003399"/>
              </a:solidFill>
            </a:endParaRPr>
          </a:p>
        </p:txBody>
      </p:sp>
      <p:sp>
        <p:nvSpPr>
          <p:cNvPr id="12" name="Slide Number Placeholder 5"/>
          <p:cNvSpPr>
            <a:spLocks noGrp="1"/>
          </p:cNvSpPr>
          <p:nvPr>
            <p:ph type="sldNum" sz="quarter" idx="11"/>
          </p:nvPr>
        </p:nvSpPr>
        <p:spPr>
          <a:xfrm>
            <a:off x="8484781" y="6324302"/>
            <a:ext cx="45672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3C6C858-49D8-4E91-970D-07AADC860260}" type="slidenum">
              <a:rPr lang="en-US" smtClean="0">
                <a:solidFill>
                  <a:srgbClr val="003399"/>
                </a:solidFill>
              </a:rPr>
              <a:pPr>
                <a:defRPr/>
              </a:pPr>
              <a:t>‹#›</a:t>
            </a:fld>
            <a:endParaRPr lang="en-US" dirty="0">
              <a:solidFill>
                <a:srgbClr val="003399"/>
              </a:solidFill>
            </a:endParaRPr>
          </a:p>
        </p:txBody>
      </p:sp>
      <p:sp>
        <p:nvSpPr>
          <p:cNvPr id="13" name="Text Placeholder 7"/>
          <p:cNvSpPr>
            <a:spLocks noGrp="1"/>
          </p:cNvSpPr>
          <p:nvPr>
            <p:ph type="body" sz="quarter" idx="16" hasCustomPrompt="1"/>
          </p:nvPr>
        </p:nvSpPr>
        <p:spPr>
          <a:xfrm>
            <a:off x="0" y="6629400"/>
            <a:ext cx="8502650" cy="228600"/>
          </a:xfrm>
        </p:spPr>
        <p:txBody>
          <a:bodyPr/>
          <a:lstStyle>
            <a:lvl1pPr marL="0" indent="0" algn="ctr">
              <a:buFontTx/>
              <a:buNone/>
              <a:defRPr sz="1200" b="1" i="1">
                <a:solidFill>
                  <a:srgbClr val="FFD457"/>
                </a:solidFill>
              </a:defRPr>
            </a:lvl1pPr>
            <a:lvl2pPr marL="0" indent="0" algn="ctr">
              <a:buFontTx/>
              <a:buNone/>
              <a:defRPr sz="1200" b="1" i="1">
                <a:solidFill>
                  <a:srgbClr val="003399"/>
                </a:solidFill>
              </a:defRPr>
            </a:lvl2pPr>
            <a:lvl3pPr marL="0" indent="0" algn="ctr">
              <a:buFontTx/>
              <a:buNone/>
              <a:defRPr sz="1200" b="1" i="1">
                <a:solidFill>
                  <a:srgbClr val="003399"/>
                </a:solidFill>
              </a:defRPr>
            </a:lvl3pPr>
            <a:lvl4pPr marL="0" indent="0" algn="ctr">
              <a:buFontTx/>
              <a:buNone/>
              <a:defRPr sz="1200" b="1" i="1">
                <a:solidFill>
                  <a:srgbClr val="003399"/>
                </a:solidFill>
              </a:defRPr>
            </a:lvl4pPr>
            <a:lvl5pPr marL="0" indent="0" algn="ctr">
              <a:buFontTx/>
              <a:buNone/>
              <a:defRPr sz="1200" b="1" i="1">
                <a:solidFill>
                  <a:srgbClr val="003399"/>
                </a:solidFill>
              </a:defRPr>
            </a:lvl5pPr>
          </a:lstStyle>
          <a:p>
            <a:pPr lvl="0"/>
            <a:r>
              <a:rPr lang="en-US" dirty="0" smtClean="0"/>
              <a:t>Click to add section indicator OR presentation name</a:t>
            </a:r>
            <a:endParaRPr lang="en-US" dirty="0"/>
          </a:p>
        </p:txBody>
      </p:sp>
    </p:spTree>
    <p:extLst>
      <p:ext uri="{BB962C8B-B14F-4D97-AF65-F5344CB8AC3E}">
        <p14:creationId xmlns:p14="http://schemas.microsoft.com/office/powerpoint/2010/main" val="18345717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prstGeom prst="rect">
            <a:avLst/>
          </a:prstGeom>
        </p:spPr>
        <p:txBody>
          <a:bodyPr/>
          <a:lstStyle/>
          <a:p>
            <a:r>
              <a:rPr lang="en-US" dirty="0" smtClean="0"/>
              <a:t>Click to edit Master title style</a:t>
            </a:r>
            <a:endParaRPr lang="en-US" dirty="0"/>
          </a:p>
        </p:txBody>
      </p:sp>
      <p:sp>
        <p:nvSpPr>
          <p:cNvPr id="7" name="Date Placeholder 3"/>
          <p:cNvSpPr>
            <a:spLocks noGrp="1"/>
          </p:cNvSpPr>
          <p:nvPr>
            <p:ph type="dt" sz="half" idx="2"/>
          </p:nvPr>
        </p:nvSpPr>
        <p:spPr>
          <a:xfrm>
            <a:off x="7538484" y="6324302"/>
            <a:ext cx="938104"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52655A1-65ED-4164-8D8E-23EA0717165A}" type="datetimeFigureOut">
              <a:rPr lang="en-US" smtClean="0">
                <a:solidFill>
                  <a:srgbClr val="003399"/>
                </a:solidFill>
              </a:rPr>
              <a:pPr>
                <a:defRPr/>
              </a:pPr>
              <a:t>10/3/2012</a:t>
            </a:fld>
            <a:endParaRPr lang="en-US" dirty="0">
              <a:solidFill>
                <a:srgbClr val="003399"/>
              </a:solidFill>
            </a:endParaRPr>
          </a:p>
        </p:txBody>
      </p:sp>
      <p:sp>
        <p:nvSpPr>
          <p:cNvPr id="8" name="Slide Number Placeholder 5"/>
          <p:cNvSpPr>
            <a:spLocks noGrp="1"/>
          </p:cNvSpPr>
          <p:nvPr>
            <p:ph type="sldNum" sz="quarter" idx="4"/>
          </p:nvPr>
        </p:nvSpPr>
        <p:spPr>
          <a:xfrm>
            <a:off x="8484781" y="6324302"/>
            <a:ext cx="45672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3C6C858-49D8-4E91-970D-07AADC860260}" type="slidenum">
              <a:rPr lang="en-US" smtClean="0">
                <a:solidFill>
                  <a:srgbClr val="003399"/>
                </a:solidFill>
              </a:rPr>
              <a:pPr>
                <a:defRPr/>
              </a:pPr>
              <a:t>‹#›</a:t>
            </a:fld>
            <a:endParaRPr lang="en-US" dirty="0">
              <a:solidFill>
                <a:srgbClr val="003399"/>
              </a:solidFill>
            </a:endParaRPr>
          </a:p>
        </p:txBody>
      </p:sp>
      <p:sp>
        <p:nvSpPr>
          <p:cNvPr id="9" name="Text Placeholder 7"/>
          <p:cNvSpPr>
            <a:spLocks noGrp="1"/>
          </p:cNvSpPr>
          <p:nvPr>
            <p:ph type="body" sz="quarter" idx="16" hasCustomPrompt="1"/>
          </p:nvPr>
        </p:nvSpPr>
        <p:spPr>
          <a:xfrm>
            <a:off x="0" y="6629400"/>
            <a:ext cx="8502650" cy="228600"/>
          </a:xfrm>
        </p:spPr>
        <p:txBody>
          <a:bodyPr/>
          <a:lstStyle>
            <a:lvl1pPr marL="0" indent="0" algn="ctr">
              <a:buFontTx/>
              <a:buNone/>
              <a:defRPr sz="1200" b="1" i="1">
                <a:solidFill>
                  <a:srgbClr val="FFD457"/>
                </a:solidFill>
              </a:defRPr>
            </a:lvl1pPr>
            <a:lvl2pPr marL="0" indent="0" algn="ctr">
              <a:buFontTx/>
              <a:buNone/>
              <a:defRPr sz="1200" b="1" i="1">
                <a:solidFill>
                  <a:srgbClr val="003399"/>
                </a:solidFill>
              </a:defRPr>
            </a:lvl2pPr>
            <a:lvl3pPr marL="0" indent="0" algn="ctr">
              <a:buFontTx/>
              <a:buNone/>
              <a:defRPr sz="1200" b="1" i="1">
                <a:solidFill>
                  <a:srgbClr val="003399"/>
                </a:solidFill>
              </a:defRPr>
            </a:lvl3pPr>
            <a:lvl4pPr marL="0" indent="0" algn="ctr">
              <a:buFontTx/>
              <a:buNone/>
              <a:defRPr sz="1200" b="1" i="1">
                <a:solidFill>
                  <a:srgbClr val="003399"/>
                </a:solidFill>
              </a:defRPr>
            </a:lvl4pPr>
            <a:lvl5pPr marL="0" indent="0" algn="ctr">
              <a:buFontTx/>
              <a:buNone/>
              <a:defRPr sz="1200" b="1" i="1">
                <a:solidFill>
                  <a:srgbClr val="003399"/>
                </a:solidFill>
              </a:defRPr>
            </a:lvl5pPr>
          </a:lstStyle>
          <a:p>
            <a:pPr lvl="0"/>
            <a:r>
              <a:rPr lang="en-US" dirty="0" smtClean="0"/>
              <a:t>Click to add section indicator OR presentation name</a:t>
            </a:r>
            <a:endParaRPr lang="en-US" dirty="0"/>
          </a:p>
        </p:txBody>
      </p:sp>
    </p:spTree>
    <p:extLst>
      <p:ext uri="{BB962C8B-B14F-4D97-AF65-F5344CB8AC3E}">
        <p14:creationId xmlns:p14="http://schemas.microsoft.com/office/powerpoint/2010/main" val="11998289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Date Placeholder 3"/>
          <p:cNvSpPr>
            <a:spLocks noGrp="1"/>
          </p:cNvSpPr>
          <p:nvPr>
            <p:ph type="dt" sz="half" idx="2"/>
          </p:nvPr>
        </p:nvSpPr>
        <p:spPr>
          <a:xfrm>
            <a:off x="7538484" y="6324302"/>
            <a:ext cx="938104"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52655A1-65ED-4164-8D8E-23EA0717165A}" type="datetimeFigureOut">
              <a:rPr lang="en-US" smtClean="0">
                <a:solidFill>
                  <a:srgbClr val="003399"/>
                </a:solidFill>
              </a:rPr>
              <a:pPr>
                <a:defRPr/>
              </a:pPr>
              <a:t>10/3/2012</a:t>
            </a:fld>
            <a:endParaRPr lang="en-US" dirty="0">
              <a:solidFill>
                <a:srgbClr val="003399"/>
              </a:solidFill>
            </a:endParaRPr>
          </a:p>
        </p:txBody>
      </p:sp>
      <p:sp>
        <p:nvSpPr>
          <p:cNvPr id="7" name="Slide Number Placeholder 5"/>
          <p:cNvSpPr>
            <a:spLocks noGrp="1"/>
          </p:cNvSpPr>
          <p:nvPr>
            <p:ph type="sldNum" sz="quarter" idx="4"/>
          </p:nvPr>
        </p:nvSpPr>
        <p:spPr>
          <a:xfrm>
            <a:off x="8484781" y="6324302"/>
            <a:ext cx="45672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3C6C858-49D8-4E91-970D-07AADC860260}" type="slidenum">
              <a:rPr lang="en-US" smtClean="0">
                <a:solidFill>
                  <a:srgbClr val="003399"/>
                </a:solidFill>
              </a:rPr>
              <a:pPr>
                <a:defRPr/>
              </a:pPr>
              <a:t>‹#›</a:t>
            </a:fld>
            <a:endParaRPr lang="en-US" dirty="0">
              <a:solidFill>
                <a:srgbClr val="003399"/>
              </a:solidFill>
            </a:endParaRPr>
          </a:p>
        </p:txBody>
      </p:sp>
      <p:sp>
        <p:nvSpPr>
          <p:cNvPr id="8" name="Text Placeholder 7"/>
          <p:cNvSpPr>
            <a:spLocks noGrp="1"/>
          </p:cNvSpPr>
          <p:nvPr>
            <p:ph type="body" sz="quarter" idx="16" hasCustomPrompt="1"/>
          </p:nvPr>
        </p:nvSpPr>
        <p:spPr>
          <a:xfrm>
            <a:off x="0" y="6629400"/>
            <a:ext cx="8502650" cy="228600"/>
          </a:xfrm>
        </p:spPr>
        <p:txBody>
          <a:bodyPr/>
          <a:lstStyle>
            <a:lvl1pPr marL="0" indent="0" algn="ctr">
              <a:buFontTx/>
              <a:buNone/>
              <a:defRPr sz="1200" b="1" i="1">
                <a:solidFill>
                  <a:srgbClr val="FFD457"/>
                </a:solidFill>
              </a:defRPr>
            </a:lvl1pPr>
            <a:lvl2pPr marL="0" indent="0" algn="ctr">
              <a:buFontTx/>
              <a:buNone/>
              <a:defRPr sz="1200" b="1" i="1">
                <a:solidFill>
                  <a:srgbClr val="003399"/>
                </a:solidFill>
              </a:defRPr>
            </a:lvl2pPr>
            <a:lvl3pPr marL="0" indent="0" algn="ctr">
              <a:buFontTx/>
              <a:buNone/>
              <a:defRPr sz="1200" b="1" i="1">
                <a:solidFill>
                  <a:srgbClr val="003399"/>
                </a:solidFill>
              </a:defRPr>
            </a:lvl3pPr>
            <a:lvl4pPr marL="0" indent="0" algn="ctr">
              <a:buFontTx/>
              <a:buNone/>
              <a:defRPr sz="1200" b="1" i="1">
                <a:solidFill>
                  <a:srgbClr val="003399"/>
                </a:solidFill>
              </a:defRPr>
            </a:lvl4pPr>
            <a:lvl5pPr marL="0" indent="0" algn="ctr">
              <a:buFontTx/>
              <a:buNone/>
              <a:defRPr sz="1200" b="1" i="1">
                <a:solidFill>
                  <a:srgbClr val="003399"/>
                </a:solidFill>
              </a:defRPr>
            </a:lvl5pPr>
          </a:lstStyle>
          <a:p>
            <a:pPr lvl="0"/>
            <a:r>
              <a:rPr lang="en-US" dirty="0" smtClean="0"/>
              <a:t>Click to add section indicator OR presentation name</a:t>
            </a:r>
            <a:endParaRPr lang="en-US" dirty="0"/>
          </a:p>
        </p:txBody>
      </p:sp>
    </p:spTree>
    <p:extLst>
      <p:ext uri="{BB962C8B-B14F-4D97-AF65-F5344CB8AC3E}">
        <p14:creationId xmlns:p14="http://schemas.microsoft.com/office/powerpoint/2010/main" val="4509742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3"/>
          <p:cNvSpPr>
            <a:spLocks noGrp="1"/>
          </p:cNvSpPr>
          <p:nvPr>
            <p:ph type="dt" sz="half" idx="10"/>
          </p:nvPr>
        </p:nvSpPr>
        <p:spPr>
          <a:xfrm>
            <a:off x="7538484" y="6324302"/>
            <a:ext cx="938104"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52655A1-65ED-4164-8D8E-23EA0717165A}" type="datetimeFigureOut">
              <a:rPr lang="en-US" smtClean="0">
                <a:solidFill>
                  <a:srgbClr val="003399"/>
                </a:solidFill>
              </a:rPr>
              <a:pPr>
                <a:defRPr/>
              </a:pPr>
              <a:t>10/3/2012</a:t>
            </a:fld>
            <a:endParaRPr lang="en-US" dirty="0">
              <a:solidFill>
                <a:srgbClr val="003399"/>
              </a:solidFill>
            </a:endParaRPr>
          </a:p>
        </p:txBody>
      </p:sp>
      <p:sp>
        <p:nvSpPr>
          <p:cNvPr id="10" name="Slide Number Placeholder 5"/>
          <p:cNvSpPr>
            <a:spLocks noGrp="1"/>
          </p:cNvSpPr>
          <p:nvPr>
            <p:ph type="sldNum" sz="quarter" idx="4"/>
          </p:nvPr>
        </p:nvSpPr>
        <p:spPr>
          <a:xfrm>
            <a:off x="8484781" y="6324302"/>
            <a:ext cx="45672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3C6C858-49D8-4E91-970D-07AADC860260}" type="slidenum">
              <a:rPr lang="en-US" smtClean="0">
                <a:solidFill>
                  <a:srgbClr val="003399"/>
                </a:solidFill>
              </a:rPr>
              <a:pPr>
                <a:defRPr/>
              </a:pPr>
              <a:t>‹#›</a:t>
            </a:fld>
            <a:endParaRPr lang="en-US" dirty="0">
              <a:solidFill>
                <a:srgbClr val="003399"/>
              </a:solidFill>
            </a:endParaRPr>
          </a:p>
        </p:txBody>
      </p:sp>
      <p:sp>
        <p:nvSpPr>
          <p:cNvPr id="11" name="Text Placeholder 7"/>
          <p:cNvSpPr>
            <a:spLocks noGrp="1"/>
          </p:cNvSpPr>
          <p:nvPr>
            <p:ph type="body" sz="quarter" idx="16" hasCustomPrompt="1"/>
          </p:nvPr>
        </p:nvSpPr>
        <p:spPr>
          <a:xfrm>
            <a:off x="0" y="6629400"/>
            <a:ext cx="8502650" cy="228600"/>
          </a:xfrm>
        </p:spPr>
        <p:txBody>
          <a:bodyPr/>
          <a:lstStyle>
            <a:lvl1pPr marL="0" indent="0" algn="ctr">
              <a:buFontTx/>
              <a:buNone/>
              <a:defRPr sz="1200" b="1" i="1">
                <a:solidFill>
                  <a:srgbClr val="FFD457"/>
                </a:solidFill>
              </a:defRPr>
            </a:lvl1pPr>
            <a:lvl2pPr marL="0" indent="0" algn="ctr">
              <a:buFontTx/>
              <a:buNone/>
              <a:defRPr sz="1200" b="1" i="1">
                <a:solidFill>
                  <a:srgbClr val="003399"/>
                </a:solidFill>
              </a:defRPr>
            </a:lvl2pPr>
            <a:lvl3pPr marL="0" indent="0" algn="ctr">
              <a:buFontTx/>
              <a:buNone/>
              <a:defRPr sz="1200" b="1" i="1">
                <a:solidFill>
                  <a:srgbClr val="003399"/>
                </a:solidFill>
              </a:defRPr>
            </a:lvl3pPr>
            <a:lvl4pPr marL="0" indent="0" algn="ctr">
              <a:buFontTx/>
              <a:buNone/>
              <a:defRPr sz="1200" b="1" i="1">
                <a:solidFill>
                  <a:srgbClr val="003399"/>
                </a:solidFill>
              </a:defRPr>
            </a:lvl4pPr>
            <a:lvl5pPr marL="0" indent="0" algn="ctr">
              <a:buFontTx/>
              <a:buNone/>
              <a:defRPr sz="1200" b="1" i="1">
                <a:solidFill>
                  <a:srgbClr val="003399"/>
                </a:solidFill>
              </a:defRPr>
            </a:lvl5pPr>
          </a:lstStyle>
          <a:p>
            <a:pPr lvl="0"/>
            <a:r>
              <a:rPr lang="en-US" dirty="0" smtClean="0"/>
              <a:t>Click to add section indicator OR presentation name</a:t>
            </a:r>
            <a:endParaRPr lang="en-US" dirty="0"/>
          </a:p>
        </p:txBody>
      </p:sp>
    </p:spTree>
    <p:extLst>
      <p:ext uri="{BB962C8B-B14F-4D97-AF65-F5344CB8AC3E}">
        <p14:creationId xmlns:p14="http://schemas.microsoft.com/office/powerpoint/2010/main" val="16934254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3"/>
          <p:cNvSpPr>
            <a:spLocks noGrp="1"/>
          </p:cNvSpPr>
          <p:nvPr>
            <p:ph type="dt" sz="half" idx="10"/>
          </p:nvPr>
        </p:nvSpPr>
        <p:spPr>
          <a:xfrm>
            <a:off x="7538484" y="6324302"/>
            <a:ext cx="938104"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52655A1-65ED-4164-8D8E-23EA0717165A}" type="datetimeFigureOut">
              <a:rPr lang="en-US" smtClean="0">
                <a:solidFill>
                  <a:srgbClr val="003399"/>
                </a:solidFill>
              </a:rPr>
              <a:pPr>
                <a:defRPr/>
              </a:pPr>
              <a:t>10/3/2012</a:t>
            </a:fld>
            <a:endParaRPr lang="en-US" dirty="0">
              <a:solidFill>
                <a:srgbClr val="003399"/>
              </a:solidFill>
            </a:endParaRPr>
          </a:p>
        </p:txBody>
      </p:sp>
      <p:sp>
        <p:nvSpPr>
          <p:cNvPr id="10" name="Slide Number Placeholder 5"/>
          <p:cNvSpPr>
            <a:spLocks noGrp="1"/>
          </p:cNvSpPr>
          <p:nvPr>
            <p:ph type="sldNum" sz="quarter" idx="4"/>
          </p:nvPr>
        </p:nvSpPr>
        <p:spPr>
          <a:xfrm>
            <a:off x="8484781" y="6324302"/>
            <a:ext cx="45672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3C6C858-49D8-4E91-970D-07AADC860260}" type="slidenum">
              <a:rPr lang="en-US" smtClean="0">
                <a:solidFill>
                  <a:srgbClr val="003399"/>
                </a:solidFill>
              </a:rPr>
              <a:pPr>
                <a:defRPr/>
              </a:pPr>
              <a:t>‹#›</a:t>
            </a:fld>
            <a:endParaRPr lang="en-US" dirty="0">
              <a:solidFill>
                <a:srgbClr val="003399"/>
              </a:solidFill>
            </a:endParaRPr>
          </a:p>
        </p:txBody>
      </p:sp>
      <p:sp>
        <p:nvSpPr>
          <p:cNvPr id="11" name="Text Placeholder 7"/>
          <p:cNvSpPr>
            <a:spLocks noGrp="1"/>
          </p:cNvSpPr>
          <p:nvPr>
            <p:ph type="body" sz="quarter" idx="16" hasCustomPrompt="1"/>
          </p:nvPr>
        </p:nvSpPr>
        <p:spPr>
          <a:xfrm>
            <a:off x="0" y="6629400"/>
            <a:ext cx="8502650" cy="228600"/>
          </a:xfrm>
        </p:spPr>
        <p:txBody>
          <a:bodyPr/>
          <a:lstStyle>
            <a:lvl1pPr marL="0" indent="0" algn="ctr">
              <a:buFontTx/>
              <a:buNone/>
              <a:defRPr sz="1200" b="1" i="1">
                <a:solidFill>
                  <a:srgbClr val="FFD457"/>
                </a:solidFill>
              </a:defRPr>
            </a:lvl1pPr>
            <a:lvl2pPr marL="0" indent="0" algn="ctr">
              <a:buFontTx/>
              <a:buNone/>
              <a:defRPr sz="1200" b="1" i="1">
                <a:solidFill>
                  <a:srgbClr val="003399"/>
                </a:solidFill>
              </a:defRPr>
            </a:lvl2pPr>
            <a:lvl3pPr marL="0" indent="0" algn="ctr">
              <a:buFontTx/>
              <a:buNone/>
              <a:defRPr sz="1200" b="1" i="1">
                <a:solidFill>
                  <a:srgbClr val="003399"/>
                </a:solidFill>
              </a:defRPr>
            </a:lvl3pPr>
            <a:lvl4pPr marL="0" indent="0" algn="ctr">
              <a:buFontTx/>
              <a:buNone/>
              <a:defRPr sz="1200" b="1" i="1">
                <a:solidFill>
                  <a:srgbClr val="003399"/>
                </a:solidFill>
              </a:defRPr>
            </a:lvl4pPr>
            <a:lvl5pPr marL="0" indent="0" algn="ctr">
              <a:buFontTx/>
              <a:buNone/>
              <a:defRPr sz="1200" b="1" i="1">
                <a:solidFill>
                  <a:srgbClr val="003399"/>
                </a:solidFill>
              </a:defRPr>
            </a:lvl5pPr>
          </a:lstStyle>
          <a:p>
            <a:pPr lvl="0"/>
            <a:r>
              <a:rPr lang="en-US" dirty="0" smtClean="0"/>
              <a:t>Click to add section indicator OR presentation name</a:t>
            </a:r>
            <a:endParaRPr lang="en-US" dirty="0"/>
          </a:p>
        </p:txBody>
      </p:sp>
    </p:spTree>
    <p:extLst>
      <p:ext uri="{BB962C8B-B14F-4D97-AF65-F5344CB8AC3E}">
        <p14:creationId xmlns:p14="http://schemas.microsoft.com/office/powerpoint/2010/main" val="17251916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prstGeom prst="rect">
            <a:avLst/>
          </a:prstGeom>
        </p:spPr>
        <p:txBody>
          <a:bodyPr/>
          <a:lstStyle>
            <a:lvl1pPr>
              <a:defRPr>
                <a:solidFill>
                  <a:schemeClr val="bg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7538484" y="6324302"/>
            <a:ext cx="938104"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52655A1-65ED-4164-8D8E-23EA0717165A}" type="datetimeFigureOut">
              <a:rPr lang="en-US" smtClean="0">
                <a:solidFill>
                  <a:srgbClr val="003399"/>
                </a:solidFill>
              </a:rPr>
              <a:pPr>
                <a:defRPr/>
              </a:pPr>
              <a:t>10/3/2012</a:t>
            </a:fld>
            <a:endParaRPr lang="en-US" dirty="0">
              <a:solidFill>
                <a:srgbClr val="003399"/>
              </a:solidFill>
            </a:endParaRPr>
          </a:p>
        </p:txBody>
      </p:sp>
      <p:sp>
        <p:nvSpPr>
          <p:cNvPr id="9" name="Slide Number Placeholder 5"/>
          <p:cNvSpPr>
            <a:spLocks noGrp="1"/>
          </p:cNvSpPr>
          <p:nvPr>
            <p:ph type="sldNum" sz="quarter" idx="4"/>
          </p:nvPr>
        </p:nvSpPr>
        <p:spPr>
          <a:xfrm>
            <a:off x="8484781" y="6324302"/>
            <a:ext cx="45672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3C6C858-49D8-4E91-970D-07AADC860260}" type="slidenum">
              <a:rPr lang="en-US" smtClean="0">
                <a:solidFill>
                  <a:srgbClr val="003399"/>
                </a:solidFill>
              </a:rPr>
              <a:pPr>
                <a:defRPr/>
              </a:pPr>
              <a:t>‹#›</a:t>
            </a:fld>
            <a:endParaRPr lang="en-US" dirty="0">
              <a:solidFill>
                <a:srgbClr val="003399"/>
              </a:solidFill>
            </a:endParaRPr>
          </a:p>
        </p:txBody>
      </p:sp>
    </p:spTree>
    <p:extLst>
      <p:ext uri="{BB962C8B-B14F-4D97-AF65-F5344CB8AC3E}">
        <p14:creationId xmlns:p14="http://schemas.microsoft.com/office/powerpoint/2010/main" val="758570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prstGeom prst="rect">
            <a:avLst/>
          </a:prstGeom>
        </p:spPr>
        <p:txBody>
          <a:bodyPr/>
          <a:lstStyle>
            <a:lvl1pPr>
              <a:defRPr>
                <a:solidFill>
                  <a:schemeClr val="bg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7538484" y="6324302"/>
            <a:ext cx="938104"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52655A1-65ED-4164-8D8E-23EA0717165A}" type="datetimeFigureOut">
              <a:rPr lang="en-US" smtClean="0">
                <a:solidFill>
                  <a:srgbClr val="003399"/>
                </a:solidFill>
              </a:rPr>
              <a:pPr>
                <a:defRPr/>
              </a:pPr>
              <a:t>10/3/2012</a:t>
            </a:fld>
            <a:endParaRPr lang="en-US" dirty="0">
              <a:solidFill>
                <a:srgbClr val="003399"/>
              </a:solidFill>
            </a:endParaRPr>
          </a:p>
        </p:txBody>
      </p:sp>
      <p:sp>
        <p:nvSpPr>
          <p:cNvPr id="9" name="Slide Number Placeholder 5"/>
          <p:cNvSpPr>
            <a:spLocks noGrp="1"/>
          </p:cNvSpPr>
          <p:nvPr>
            <p:ph type="sldNum" sz="quarter" idx="4"/>
          </p:nvPr>
        </p:nvSpPr>
        <p:spPr>
          <a:xfrm>
            <a:off x="8484781" y="6324302"/>
            <a:ext cx="45672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3C6C858-49D8-4E91-970D-07AADC860260}" type="slidenum">
              <a:rPr lang="en-US" smtClean="0">
                <a:solidFill>
                  <a:srgbClr val="003399"/>
                </a:solidFill>
              </a:rPr>
              <a:pPr>
                <a:defRPr/>
              </a:pPr>
              <a:t>‹#›</a:t>
            </a:fld>
            <a:endParaRPr lang="en-US" dirty="0">
              <a:solidFill>
                <a:srgbClr val="003399"/>
              </a:solidFill>
            </a:endParaRPr>
          </a:p>
        </p:txBody>
      </p:sp>
    </p:spTree>
    <p:extLst>
      <p:ext uri="{BB962C8B-B14F-4D97-AF65-F5344CB8AC3E}">
        <p14:creationId xmlns:p14="http://schemas.microsoft.com/office/powerpoint/2010/main" val="40729643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prstGeom prst="rect">
            <a:avLst/>
          </a:prstGeom>
        </p:spPr>
        <p:txBody>
          <a:bodyPr/>
          <a:lstStyle>
            <a:lvl1pPr>
              <a:defRPr>
                <a:solidFill>
                  <a:schemeClr val="bg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7538484" y="6324302"/>
            <a:ext cx="938104"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52655A1-65ED-4164-8D8E-23EA0717165A}" type="datetimeFigureOut">
              <a:rPr lang="en-US" smtClean="0">
                <a:solidFill>
                  <a:srgbClr val="003399"/>
                </a:solidFill>
              </a:rPr>
              <a:pPr>
                <a:defRPr/>
              </a:pPr>
              <a:t>10/3/2012</a:t>
            </a:fld>
            <a:endParaRPr lang="en-US" dirty="0">
              <a:solidFill>
                <a:srgbClr val="003399"/>
              </a:solidFill>
            </a:endParaRPr>
          </a:p>
        </p:txBody>
      </p:sp>
      <p:sp>
        <p:nvSpPr>
          <p:cNvPr id="9" name="Slide Number Placeholder 5"/>
          <p:cNvSpPr>
            <a:spLocks noGrp="1"/>
          </p:cNvSpPr>
          <p:nvPr>
            <p:ph type="sldNum" sz="quarter" idx="4"/>
          </p:nvPr>
        </p:nvSpPr>
        <p:spPr>
          <a:xfrm>
            <a:off x="8484781" y="6324302"/>
            <a:ext cx="45672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3C6C858-49D8-4E91-970D-07AADC860260}" type="slidenum">
              <a:rPr lang="en-US" smtClean="0">
                <a:solidFill>
                  <a:srgbClr val="003399"/>
                </a:solidFill>
              </a:rPr>
              <a:pPr>
                <a:defRPr/>
              </a:pPr>
              <a:t>‹#›</a:t>
            </a:fld>
            <a:endParaRPr lang="en-US" dirty="0">
              <a:solidFill>
                <a:srgbClr val="003399"/>
              </a:solidFill>
            </a:endParaRPr>
          </a:p>
        </p:txBody>
      </p:sp>
    </p:spTree>
    <p:extLst>
      <p:ext uri="{BB962C8B-B14F-4D97-AF65-F5344CB8AC3E}">
        <p14:creationId xmlns:p14="http://schemas.microsoft.com/office/powerpoint/2010/main" val="3797616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prstGeom prst="rect">
            <a:avLst/>
          </a:prstGeom>
        </p:spPr>
        <p:txBody>
          <a:bodyPr/>
          <a:lstStyle>
            <a:lvl1pPr>
              <a:defRPr>
                <a:solidFill>
                  <a:schemeClr val="bg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7538484" y="6324302"/>
            <a:ext cx="938104"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52655A1-65ED-4164-8D8E-23EA0717165A}" type="datetimeFigureOut">
              <a:rPr lang="en-US" smtClean="0">
                <a:solidFill>
                  <a:srgbClr val="003399"/>
                </a:solidFill>
              </a:rPr>
              <a:pPr>
                <a:defRPr/>
              </a:pPr>
              <a:t>10/3/2012</a:t>
            </a:fld>
            <a:endParaRPr lang="en-US" dirty="0">
              <a:solidFill>
                <a:srgbClr val="003399"/>
              </a:solidFill>
            </a:endParaRPr>
          </a:p>
        </p:txBody>
      </p:sp>
      <p:sp>
        <p:nvSpPr>
          <p:cNvPr id="9" name="Slide Number Placeholder 5"/>
          <p:cNvSpPr>
            <a:spLocks noGrp="1"/>
          </p:cNvSpPr>
          <p:nvPr>
            <p:ph type="sldNum" sz="quarter" idx="4"/>
          </p:nvPr>
        </p:nvSpPr>
        <p:spPr>
          <a:xfrm>
            <a:off x="8484781" y="6324302"/>
            <a:ext cx="45672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3C6C858-49D8-4E91-970D-07AADC860260}" type="slidenum">
              <a:rPr lang="en-US" smtClean="0">
                <a:solidFill>
                  <a:srgbClr val="003399"/>
                </a:solidFill>
              </a:rPr>
              <a:pPr>
                <a:defRPr/>
              </a:pPr>
              <a:t>‹#›</a:t>
            </a:fld>
            <a:endParaRPr lang="en-US" dirty="0">
              <a:solidFill>
                <a:srgbClr val="003399"/>
              </a:solidFill>
            </a:endParaRPr>
          </a:p>
        </p:txBody>
      </p:sp>
      <p:sp>
        <p:nvSpPr>
          <p:cNvPr id="11" name="Content Placeholder 7"/>
          <p:cNvSpPr>
            <a:spLocks noGrp="1"/>
          </p:cNvSpPr>
          <p:nvPr>
            <p:ph sz="quarter" idx="13" hasCustomPrompt="1"/>
          </p:nvPr>
        </p:nvSpPr>
        <p:spPr>
          <a:xfrm>
            <a:off x="1613647" y="6389092"/>
            <a:ext cx="5898776" cy="226861"/>
          </a:xfrm>
        </p:spPr>
        <p:txBody>
          <a:bodyPr anchor="ctr">
            <a:noAutofit/>
          </a:bodyPr>
          <a:lstStyle>
            <a:lvl1pPr algn="ctr">
              <a:buNone/>
              <a:defRPr sz="1300" b="1" i="1" baseline="0">
                <a:solidFill>
                  <a:srgbClr val="FFD457"/>
                </a:solidFill>
              </a:defRPr>
            </a:lvl1pPr>
            <a:lvl2pPr algn="r">
              <a:buNone/>
              <a:defRPr sz="1400" b="1" i="1">
                <a:solidFill>
                  <a:srgbClr val="003399"/>
                </a:solidFill>
              </a:defRPr>
            </a:lvl2pPr>
            <a:lvl3pPr algn="r">
              <a:buNone/>
              <a:defRPr sz="1400" b="1" i="1">
                <a:solidFill>
                  <a:srgbClr val="003399"/>
                </a:solidFill>
              </a:defRPr>
            </a:lvl3pPr>
            <a:lvl4pPr algn="r">
              <a:buNone/>
              <a:defRPr sz="1400" b="1" i="1">
                <a:solidFill>
                  <a:srgbClr val="003399"/>
                </a:solidFill>
              </a:defRPr>
            </a:lvl4pPr>
            <a:lvl5pPr algn="r">
              <a:buNone/>
              <a:defRPr sz="1400" b="1" i="1">
                <a:solidFill>
                  <a:srgbClr val="003399"/>
                </a:solidFill>
              </a:defRPr>
            </a:lvl5pPr>
          </a:lstStyle>
          <a:p>
            <a:pPr lvl="0"/>
            <a:r>
              <a:rPr lang="en-US" dirty="0" smtClean="0"/>
              <a:t>Click to add section indicator OR presentation name</a:t>
            </a:r>
          </a:p>
        </p:txBody>
      </p:sp>
    </p:spTree>
    <p:extLst>
      <p:ext uri="{BB962C8B-B14F-4D97-AF65-F5344CB8AC3E}">
        <p14:creationId xmlns:p14="http://schemas.microsoft.com/office/powerpoint/2010/main" val="968038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9" name="Rectangle 11"/>
          <p:cNvSpPr>
            <a:spLocks noChangeArrowheads="1"/>
          </p:cNvSpPr>
          <p:nvPr userDrawn="1"/>
        </p:nvSpPr>
        <p:spPr bwMode="auto">
          <a:xfrm>
            <a:off x="0" y="6386513"/>
            <a:ext cx="9144000" cy="471487"/>
          </a:xfrm>
          <a:prstGeom prst="rect">
            <a:avLst/>
          </a:prstGeom>
          <a:solidFill>
            <a:srgbClr val="DDDEDF"/>
          </a:solidFill>
          <a:ln w="9525">
            <a:noFill/>
            <a:miter lim="800000"/>
            <a:headEnd/>
            <a:tailEnd/>
          </a:ln>
          <a:effectLst/>
        </p:spPr>
        <p:txBody>
          <a:bodyPr wrap="none" anchor="ctr"/>
          <a:lstStyle/>
          <a:p>
            <a:pPr>
              <a:defRPr/>
            </a:pPr>
            <a:endParaRPr lang="en-US">
              <a:latin typeface="Arial" charset="0"/>
            </a:endParaRPr>
          </a:p>
        </p:txBody>
      </p:sp>
      <p:sp>
        <p:nvSpPr>
          <p:cNvPr id="7182" name="Text Box 14"/>
          <p:cNvSpPr txBox="1">
            <a:spLocks noChangeArrowheads="1"/>
          </p:cNvSpPr>
          <p:nvPr userDrawn="1"/>
        </p:nvSpPr>
        <p:spPr bwMode="auto">
          <a:xfrm>
            <a:off x="3810000" y="6608763"/>
            <a:ext cx="1524000" cy="136525"/>
          </a:xfrm>
          <a:prstGeom prst="rect">
            <a:avLst/>
          </a:prstGeom>
          <a:noFill/>
          <a:ln w="9525">
            <a:noFill/>
            <a:miter lim="800000"/>
            <a:headEnd/>
            <a:tailEnd/>
          </a:ln>
          <a:effectLst/>
        </p:spPr>
        <p:txBody>
          <a:bodyPr lIns="0" tIns="0" rIns="0" bIns="0">
            <a:spAutoFit/>
          </a:bodyPr>
          <a:lstStyle/>
          <a:p>
            <a:pPr algn="ctr">
              <a:spcBef>
                <a:spcPct val="50000"/>
              </a:spcBef>
              <a:defRPr/>
            </a:pPr>
            <a:fld id="{843B5140-06D0-4B44-ABCA-7BDECC9EF2D3}" type="slidenum">
              <a:rPr lang="en-US" sz="900">
                <a:solidFill>
                  <a:schemeClr val="bg2"/>
                </a:solidFill>
                <a:latin typeface="Franklin Gothic Demi" pitchFamily="34" charset="0"/>
              </a:rPr>
              <a:pPr algn="ctr">
                <a:spcBef>
                  <a:spcPct val="50000"/>
                </a:spcBef>
                <a:defRPr/>
              </a:pPr>
              <a:t>‹#›</a:t>
            </a:fld>
            <a:endParaRPr lang="en-US" sz="900">
              <a:solidFill>
                <a:schemeClr val="bg2"/>
              </a:solidFill>
              <a:latin typeface="Franklin Gothic Demi" pitchFamily="34" charset="0"/>
            </a:endParaRPr>
          </a:p>
        </p:txBody>
      </p:sp>
      <p:sp>
        <p:nvSpPr>
          <p:cNvPr id="7175" name="Rectangle 7"/>
          <p:cNvSpPr>
            <a:spLocks noChangeArrowheads="1"/>
          </p:cNvSpPr>
          <p:nvPr userDrawn="1"/>
        </p:nvSpPr>
        <p:spPr bwMode="auto">
          <a:xfrm>
            <a:off x="0" y="0"/>
            <a:ext cx="9144000" cy="1219200"/>
          </a:xfrm>
          <a:prstGeom prst="rect">
            <a:avLst/>
          </a:prstGeom>
          <a:solidFill>
            <a:schemeClr val="accent1"/>
          </a:solidFill>
          <a:ln w="9525">
            <a:noFill/>
            <a:miter lim="800000"/>
            <a:headEnd/>
            <a:tailEnd/>
          </a:ln>
          <a:effectLst/>
        </p:spPr>
        <p:txBody>
          <a:bodyPr wrap="none" anchor="ctr"/>
          <a:lstStyle/>
          <a:p>
            <a:pPr>
              <a:defRPr/>
            </a:pPr>
            <a:endParaRPr lang="en-US">
              <a:latin typeface="Arial" charset="0"/>
            </a:endParaRPr>
          </a:p>
        </p:txBody>
      </p:sp>
      <p:sp>
        <p:nvSpPr>
          <p:cNvPr id="1029" name="Rectangle 2"/>
          <p:cNvSpPr>
            <a:spLocks noGrp="1" noChangeArrowheads="1"/>
          </p:cNvSpPr>
          <p:nvPr>
            <p:ph type="title"/>
          </p:nvPr>
        </p:nvSpPr>
        <p:spPr bwMode="auto">
          <a:xfrm>
            <a:off x="457200" y="46038"/>
            <a:ext cx="8229600" cy="11541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a:t>
            </a:r>
            <a:br>
              <a:rPr lang="en-US" smtClean="0"/>
            </a:br>
            <a:r>
              <a:rPr lang="en-US" smtClean="0"/>
              <a:t>Master title style</a:t>
            </a:r>
          </a:p>
        </p:txBody>
      </p:sp>
      <p:sp>
        <p:nvSpPr>
          <p:cNvPr id="1030" name="Rectangle 3"/>
          <p:cNvSpPr>
            <a:spLocks noGrp="1" noChangeArrowheads="1"/>
          </p:cNvSpPr>
          <p:nvPr>
            <p:ph type="body" idx="1"/>
          </p:nvPr>
        </p:nvSpPr>
        <p:spPr bwMode="auto">
          <a:xfrm>
            <a:off x="457200" y="1343025"/>
            <a:ext cx="8229600" cy="4938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1" name="Picture 20" descr="Fema logo 19 percent"/>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433388" y="6437313"/>
            <a:ext cx="1020762" cy="361950"/>
          </a:xfrm>
          <a:prstGeom prst="rect">
            <a:avLst/>
          </a:prstGeom>
          <a:noFill/>
          <a:ln w="9525">
            <a:noFill/>
            <a:miter lim="800000"/>
            <a:headEnd/>
            <a:tailEnd/>
          </a:ln>
        </p:spPr>
      </p:pic>
      <p:pic>
        <p:nvPicPr>
          <p:cNvPr id="1032" name="Picture 21" descr="RiskMap type 20 percent"/>
          <p:cNvPicPr>
            <a:picLocks noChangeAspect="1" noChangeArrowheads="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7702550" y="6469063"/>
            <a:ext cx="984250" cy="295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4"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Lst>
  <p:txStyles>
    <p:titleStyle>
      <a:lvl1pPr algn="l" rtl="0" eaLnBrk="0" fontAlgn="base" hangingPunct="0">
        <a:lnSpc>
          <a:spcPct val="80000"/>
        </a:lnSpc>
        <a:spcBef>
          <a:spcPct val="0"/>
        </a:spcBef>
        <a:spcAft>
          <a:spcPct val="0"/>
        </a:spcAft>
        <a:defRPr sz="4000">
          <a:solidFill>
            <a:schemeClr val="bg1"/>
          </a:solidFill>
          <a:latin typeface="+mj-lt"/>
          <a:ea typeface="+mj-ea"/>
          <a:cs typeface="+mj-cs"/>
        </a:defRPr>
      </a:lvl1pPr>
      <a:lvl2pPr algn="l" rtl="0" eaLnBrk="0" fontAlgn="base" hangingPunct="0">
        <a:lnSpc>
          <a:spcPct val="80000"/>
        </a:lnSpc>
        <a:spcBef>
          <a:spcPct val="0"/>
        </a:spcBef>
        <a:spcAft>
          <a:spcPct val="0"/>
        </a:spcAft>
        <a:defRPr sz="4000">
          <a:solidFill>
            <a:schemeClr val="bg1"/>
          </a:solidFill>
          <a:latin typeface="Joanna MT Std SemiBold" pitchFamily="18" charset="0"/>
        </a:defRPr>
      </a:lvl2pPr>
      <a:lvl3pPr algn="l" rtl="0" eaLnBrk="0" fontAlgn="base" hangingPunct="0">
        <a:lnSpc>
          <a:spcPct val="80000"/>
        </a:lnSpc>
        <a:spcBef>
          <a:spcPct val="0"/>
        </a:spcBef>
        <a:spcAft>
          <a:spcPct val="0"/>
        </a:spcAft>
        <a:defRPr sz="4000">
          <a:solidFill>
            <a:schemeClr val="bg1"/>
          </a:solidFill>
          <a:latin typeface="Joanna MT Std SemiBold" pitchFamily="18" charset="0"/>
        </a:defRPr>
      </a:lvl3pPr>
      <a:lvl4pPr algn="l" rtl="0" eaLnBrk="0" fontAlgn="base" hangingPunct="0">
        <a:lnSpc>
          <a:spcPct val="80000"/>
        </a:lnSpc>
        <a:spcBef>
          <a:spcPct val="0"/>
        </a:spcBef>
        <a:spcAft>
          <a:spcPct val="0"/>
        </a:spcAft>
        <a:defRPr sz="4000">
          <a:solidFill>
            <a:schemeClr val="bg1"/>
          </a:solidFill>
          <a:latin typeface="Joanna MT Std SemiBold" pitchFamily="18" charset="0"/>
        </a:defRPr>
      </a:lvl4pPr>
      <a:lvl5pPr algn="l" rtl="0" eaLnBrk="0" fontAlgn="base" hangingPunct="0">
        <a:lnSpc>
          <a:spcPct val="80000"/>
        </a:lnSpc>
        <a:spcBef>
          <a:spcPct val="0"/>
        </a:spcBef>
        <a:spcAft>
          <a:spcPct val="0"/>
        </a:spcAft>
        <a:defRPr sz="4000">
          <a:solidFill>
            <a:schemeClr val="bg1"/>
          </a:solidFill>
          <a:latin typeface="Joanna MT Std SemiBold" pitchFamily="18" charset="0"/>
        </a:defRPr>
      </a:lvl5pPr>
      <a:lvl6pPr marL="457200" algn="l" rtl="0" fontAlgn="base">
        <a:lnSpc>
          <a:spcPct val="80000"/>
        </a:lnSpc>
        <a:spcBef>
          <a:spcPct val="0"/>
        </a:spcBef>
        <a:spcAft>
          <a:spcPct val="0"/>
        </a:spcAft>
        <a:defRPr sz="4000">
          <a:solidFill>
            <a:schemeClr val="bg1"/>
          </a:solidFill>
          <a:latin typeface="Joanna MT Std SemiBold" pitchFamily="18" charset="0"/>
        </a:defRPr>
      </a:lvl6pPr>
      <a:lvl7pPr marL="914400" algn="l" rtl="0" fontAlgn="base">
        <a:lnSpc>
          <a:spcPct val="80000"/>
        </a:lnSpc>
        <a:spcBef>
          <a:spcPct val="0"/>
        </a:spcBef>
        <a:spcAft>
          <a:spcPct val="0"/>
        </a:spcAft>
        <a:defRPr sz="4000">
          <a:solidFill>
            <a:schemeClr val="bg1"/>
          </a:solidFill>
          <a:latin typeface="Joanna MT Std SemiBold" pitchFamily="18" charset="0"/>
        </a:defRPr>
      </a:lvl7pPr>
      <a:lvl8pPr marL="1371600" algn="l" rtl="0" fontAlgn="base">
        <a:lnSpc>
          <a:spcPct val="80000"/>
        </a:lnSpc>
        <a:spcBef>
          <a:spcPct val="0"/>
        </a:spcBef>
        <a:spcAft>
          <a:spcPct val="0"/>
        </a:spcAft>
        <a:defRPr sz="4000">
          <a:solidFill>
            <a:schemeClr val="bg1"/>
          </a:solidFill>
          <a:latin typeface="Joanna MT Std SemiBold" pitchFamily="18" charset="0"/>
        </a:defRPr>
      </a:lvl8pPr>
      <a:lvl9pPr marL="1828800" algn="l" rtl="0" fontAlgn="base">
        <a:lnSpc>
          <a:spcPct val="80000"/>
        </a:lnSpc>
        <a:spcBef>
          <a:spcPct val="0"/>
        </a:spcBef>
        <a:spcAft>
          <a:spcPct val="0"/>
        </a:spcAft>
        <a:defRPr sz="4000">
          <a:solidFill>
            <a:schemeClr val="bg1"/>
          </a:solidFill>
          <a:latin typeface="Joanna MT Std SemiBold" pitchFamily="18" charset="0"/>
        </a:defRPr>
      </a:lvl9pPr>
    </p:titleStyle>
    <p:bodyStyle>
      <a:lvl1pPr marL="231775" indent="-231775" algn="l" rtl="0" eaLnBrk="0" fontAlgn="base" hangingPunct="0">
        <a:spcBef>
          <a:spcPct val="35000"/>
        </a:spcBef>
        <a:spcAft>
          <a:spcPct val="0"/>
        </a:spcAft>
        <a:buClr>
          <a:schemeClr val="folHlink"/>
        </a:buClr>
        <a:buSzPct val="90000"/>
        <a:buFont typeface="Wingdings" pitchFamily="2" charset="2"/>
        <a:buChar char="§"/>
        <a:defRPr b="1">
          <a:solidFill>
            <a:schemeClr val="tx1"/>
          </a:solidFill>
          <a:latin typeface="+mn-lt"/>
          <a:ea typeface="+mn-ea"/>
          <a:cs typeface="+mn-cs"/>
        </a:defRPr>
      </a:lvl1pPr>
      <a:lvl2pPr marL="568325" indent="-222250" algn="l" rtl="0" eaLnBrk="0" fontAlgn="base" hangingPunct="0">
        <a:spcBef>
          <a:spcPct val="25000"/>
        </a:spcBef>
        <a:spcAft>
          <a:spcPct val="0"/>
        </a:spcAft>
        <a:buClr>
          <a:schemeClr val="bg2"/>
        </a:buClr>
        <a:buSzPct val="90000"/>
        <a:buChar char="•"/>
        <a:defRPr sz="1600">
          <a:solidFill>
            <a:schemeClr val="tx1"/>
          </a:solidFill>
          <a:latin typeface="+mn-lt"/>
        </a:defRPr>
      </a:lvl2pPr>
      <a:lvl3pPr marL="914400" indent="-231775" algn="l" rtl="0" eaLnBrk="0" fontAlgn="base" hangingPunct="0">
        <a:spcBef>
          <a:spcPct val="25000"/>
        </a:spcBef>
        <a:spcAft>
          <a:spcPct val="0"/>
        </a:spcAft>
        <a:buClr>
          <a:srgbClr val="C1C2C4"/>
        </a:buClr>
        <a:buSzPct val="90000"/>
        <a:buFont typeface="Wingdings" pitchFamily="2" charset="2"/>
        <a:buChar char="§"/>
        <a:defRPr sz="1400">
          <a:solidFill>
            <a:schemeClr val="tx1"/>
          </a:solidFill>
          <a:latin typeface="+mn-lt"/>
        </a:defRPr>
      </a:lvl3pPr>
      <a:lvl4pPr marL="1260475" indent="-230188" algn="l" rtl="0" eaLnBrk="0" fontAlgn="base" hangingPunct="0">
        <a:spcBef>
          <a:spcPct val="20000"/>
        </a:spcBef>
        <a:spcAft>
          <a:spcPct val="0"/>
        </a:spcAft>
        <a:buClr>
          <a:srgbClr val="C1C2C4"/>
        </a:buClr>
        <a:buSzPct val="90000"/>
        <a:buFont typeface="Wingdings" pitchFamily="2" charset="2"/>
        <a:buChar char="§"/>
        <a:defRPr sz="1200">
          <a:solidFill>
            <a:schemeClr val="tx1"/>
          </a:solidFill>
          <a:latin typeface="+mn-lt"/>
        </a:defRPr>
      </a:lvl4pPr>
      <a:lvl5pPr marL="1544638" indent="-168275" algn="l" rtl="0" eaLnBrk="0" fontAlgn="base" hangingPunct="0">
        <a:spcBef>
          <a:spcPct val="20000"/>
        </a:spcBef>
        <a:spcAft>
          <a:spcPct val="0"/>
        </a:spcAft>
        <a:buClr>
          <a:srgbClr val="C1C2C4"/>
        </a:buClr>
        <a:buSzPct val="90000"/>
        <a:buFont typeface="Wingdings" pitchFamily="2" charset="2"/>
        <a:buChar char="§"/>
        <a:defRPr sz="1200">
          <a:solidFill>
            <a:schemeClr val="tx1"/>
          </a:solidFill>
          <a:latin typeface="+mn-lt"/>
        </a:defRPr>
      </a:lvl5pPr>
      <a:lvl6pPr marL="2001838" indent="-168275" algn="l" rtl="0" fontAlgn="base">
        <a:spcBef>
          <a:spcPct val="20000"/>
        </a:spcBef>
        <a:spcAft>
          <a:spcPct val="0"/>
        </a:spcAft>
        <a:buClr>
          <a:srgbClr val="C1C2C4"/>
        </a:buClr>
        <a:buSzPct val="90000"/>
        <a:buFont typeface="Wingdings" pitchFamily="2" charset="2"/>
        <a:buChar char="§"/>
        <a:defRPr sz="1200">
          <a:solidFill>
            <a:schemeClr val="tx1"/>
          </a:solidFill>
          <a:latin typeface="+mn-lt"/>
        </a:defRPr>
      </a:lvl6pPr>
      <a:lvl7pPr marL="2459038" indent="-168275" algn="l" rtl="0" fontAlgn="base">
        <a:spcBef>
          <a:spcPct val="20000"/>
        </a:spcBef>
        <a:spcAft>
          <a:spcPct val="0"/>
        </a:spcAft>
        <a:buClr>
          <a:srgbClr val="C1C2C4"/>
        </a:buClr>
        <a:buSzPct val="90000"/>
        <a:buFont typeface="Wingdings" pitchFamily="2" charset="2"/>
        <a:buChar char="§"/>
        <a:defRPr sz="1200">
          <a:solidFill>
            <a:schemeClr val="tx1"/>
          </a:solidFill>
          <a:latin typeface="+mn-lt"/>
        </a:defRPr>
      </a:lvl7pPr>
      <a:lvl8pPr marL="2916238" indent="-168275" algn="l" rtl="0" fontAlgn="base">
        <a:spcBef>
          <a:spcPct val="20000"/>
        </a:spcBef>
        <a:spcAft>
          <a:spcPct val="0"/>
        </a:spcAft>
        <a:buClr>
          <a:srgbClr val="C1C2C4"/>
        </a:buClr>
        <a:buSzPct val="90000"/>
        <a:buFont typeface="Wingdings" pitchFamily="2" charset="2"/>
        <a:buChar char="§"/>
        <a:defRPr sz="1200">
          <a:solidFill>
            <a:schemeClr val="tx1"/>
          </a:solidFill>
          <a:latin typeface="+mn-lt"/>
        </a:defRPr>
      </a:lvl8pPr>
      <a:lvl9pPr marL="3373438" indent="-168275" algn="l" rtl="0" fontAlgn="base">
        <a:spcBef>
          <a:spcPct val="20000"/>
        </a:spcBef>
        <a:spcAft>
          <a:spcPct val="0"/>
        </a:spcAft>
        <a:buClr>
          <a:srgbClr val="C1C2C4"/>
        </a:buClr>
        <a:buSzPct val="90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p:nvSpPr>
        <p:spPr>
          <a:xfrm flipV="1">
            <a:off x="0" y="0"/>
            <a:ext cx="9144000" cy="6858000"/>
          </a:xfrm>
          <a:prstGeom prst="rect">
            <a:avLst/>
          </a:prstGeom>
          <a:gradFill>
            <a:gsLst>
              <a:gs pos="0">
                <a:srgbClr val="0081C6">
                  <a:alpha val="45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grpSp>
        <p:nvGrpSpPr>
          <p:cNvPr id="18" name="Group 17"/>
          <p:cNvGrpSpPr/>
          <p:nvPr/>
        </p:nvGrpSpPr>
        <p:grpSpPr>
          <a:xfrm>
            <a:off x="0" y="-13648"/>
            <a:ext cx="5009566" cy="6871650"/>
            <a:chOff x="0" y="-13648"/>
            <a:chExt cx="5009566" cy="6871650"/>
          </a:xfrm>
        </p:grpSpPr>
        <p:cxnSp>
          <p:nvCxnSpPr>
            <p:cNvPr id="20" name="Straight Connector 19"/>
            <p:cNvCxnSpPr/>
            <p:nvPr/>
          </p:nvCxnSpPr>
          <p:spPr>
            <a:xfrm flipV="1">
              <a:off x="0" y="0"/>
              <a:ext cx="5009566" cy="1828800"/>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0" y="-13648"/>
              <a:ext cx="1433015" cy="520890"/>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0" y="4243974"/>
              <a:ext cx="515504" cy="187561"/>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0" y="5398525"/>
              <a:ext cx="933199" cy="341263"/>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26055" y="6556242"/>
              <a:ext cx="825472" cy="301758"/>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1286762" y="4107058"/>
              <a:ext cx="4037706" cy="1464181"/>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136220" y="6558940"/>
              <a:ext cx="435281" cy="162842"/>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6363" y="483884"/>
              <a:ext cx="1526372" cy="558603"/>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H="1">
              <a:off x="1225724" y="350460"/>
              <a:ext cx="1113052" cy="405016"/>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2663146" y="218814"/>
              <a:ext cx="685502" cy="247873"/>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4095233" y="88950"/>
              <a:ext cx="268624" cy="90728"/>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flipV="1">
            <a:off x="0" y="0"/>
            <a:ext cx="9144000" cy="6858000"/>
          </a:xfrm>
          <a:prstGeom prst="rect">
            <a:avLst/>
          </a:prstGeom>
          <a:gradFill>
            <a:gsLst>
              <a:gs pos="0">
                <a:srgbClr val="0081C6">
                  <a:alpha val="44000"/>
                </a:srgbClr>
              </a:gs>
              <a:gs pos="100000">
                <a:srgbClr val="00539B">
                  <a:alpha val="6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053" name="Text Placeholder 2"/>
          <p:cNvSpPr>
            <a:spLocks noGrp="1"/>
          </p:cNvSpPr>
          <p:nvPr>
            <p:ph type="body" idx="1"/>
          </p:nvPr>
        </p:nvSpPr>
        <p:spPr bwMode="auto">
          <a:xfrm>
            <a:off x="457200" y="1489075"/>
            <a:ext cx="8229600" cy="4741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54" name="Title Placeholder 1"/>
          <p:cNvSpPr>
            <a:spLocks noGrp="1"/>
          </p:cNvSpPr>
          <p:nvPr>
            <p:ph type="title"/>
          </p:nvPr>
        </p:nvSpPr>
        <p:spPr bwMode="auto">
          <a:xfrm>
            <a:off x="0" y="0"/>
            <a:ext cx="9144000" cy="1417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4" name="Date Placeholder 3"/>
          <p:cNvSpPr>
            <a:spLocks noGrp="1"/>
          </p:cNvSpPr>
          <p:nvPr>
            <p:ph type="dt" sz="half" idx="2"/>
          </p:nvPr>
        </p:nvSpPr>
        <p:spPr>
          <a:xfrm>
            <a:off x="7538484" y="6324302"/>
            <a:ext cx="938104"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52655A1-65ED-4164-8D8E-23EA0717165A}" type="datetimeFigureOut">
              <a:rPr lang="en-US" smtClean="0">
                <a:solidFill>
                  <a:srgbClr val="003399"/>
                </a:solidFill>
              </a:rPr>
              <a:pPr>
                <a:defRPr/>
              </a:pPr>
              <a:t>10/3/2012</a:t>
            </a:fld>
            <a:endParaRPr lang="en-US" dirty="0">
              <a:solidFill>
                <a:srgbClr val="003399"/>
              </a:solidFill>
            </a:endParaRPr>
          </a:p>
        </p:txBody>
      </p:sp>
      <p:sp>
        <p:nvSpPr>
          <p:cNvPr id="16" name="Slide Number Placeholder 5"/>
          <p:cNvSpPr>
            <a:spLocks noGrp="1"/>
          </p:cNvSpPr>
          <p:nvPr>
            <p:ph type="sldNum" sz="quarter" idx="4"/>
          </p:nvPr>
        </p:nvSpPr>
        <p:spPr>
          <a:xfrm>
            <a:off x="8484781" y="6324302"/>
            <a:ext cx="45672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3C6C858-49D8-4E91-970D-07AADC860260}" type="slidenum">
              <a:rPr lang="en-US" smtClean="0">
                <a:solidFill>
                  <a:srgbClr val="003399"/>
                </a:solidFill>
              </a:rPr>
              <a:pPr>
                <a:defRPr/>
              </a:pPr>
              <a:t>‹#›</a:t>
            </a:fld>
            <a:endParaRPr lang="en-US" dirty="0">
              <a:solidFill>
                <a:srgbClr val="003399"/>
              </a:solidFill>
            </a:endParaRPr>
          </a:p>
        </p:txBody>
      </p:sp>
      <p:cxnSp>
        <p:nvCxnSpPr>
          <p:cNvPr id="17" name="Straight Connector 16"/>
          <p:cNvCxnSpPr/>
          <p:nvPr/>
        </p:nvCxnSpPr>
        <p:spPr>
          <a:xfrm>
            <a:off x="0" y="6353175"/>
            <a:ext cx="9144000"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6643798"/>
            <a:ext cx="9144000"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7395525" y="6501725"/>
            <a:ext cx="293006"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8226883" y="6603447"/>
            <a:ext cx="509105"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grpSp>
        <p:nvGrpSpPr>
          <p:cNvPr id="2" name="Group 4"/>
          <p:cNvGrpSpPr>
            <a:grpSpLocks noChangeAspect="1"/>
          </p:cNvGrpSpPr>
          <p:nvPr/>
        </p:nvGrpSpPr>
        <p:grpSpPr bwMode="auto">
          <a:xfrm>
            <a:off x="466725" y="6396038"/>
            <a:ext cx="482600" cy="212725"/>
            <a:chOff x="294" y="4029"/>
            <a:chExt cx="304" cy="134"/>
          </a:xfrm>
        </p:grpSpPr>
        <p:sp>
          <p:nvSpPr>
            <p:cNvPr id="3" name="AutoShape 3"/>
            <p:cNvSpPr>
              <a:spLocks noChangeAspect="1" noChangeArrowheads="1" noTextEdit="1"/>
            </p:cNvSpPr>
            <p:nvPr userDrawn="1"/>
          </p:nvSpPr>
          <p:spPr bwMode="auto">
            <a:xfrm>
              <a:off x="294" y="4029"/>
              <a:ext cx="304" cy="1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3399"/>
                </a:solidFill>
                <a:latin typeface="Arial" charset="0"/>
              </a:endParaRPr>
            </a:p>
          </p:txBody>
        </p:sp>
        <p:sp>
          <p:nvSpPr>
            <p:cNvPr id="4" name="Freeform 5"/>
            <p:cNvSpPr>
              <a:spLocks noEditPoints="1"/>
            </p:cNvSpPr>
            <p:nvPr userDrawn="1"/>
          </p:nvSpPr>
          <p:spPr bwMode="auto">
            <a:xfrm>
              <a:off x="294" y="4029"/>
              <a:ext cx="207" cy="66"/>
            </a:xfrm>
            <a:custGeom>
              <a:avLst/>
              <a:gdLst/>
              <a:ahLst/>
              <a:cxnLst>
                <a:cxn ang="0">
                  <a:pos x="757" y="120"/>
                </a:cxn>
                <a:cxn ang="0">
                  <a:pos x="934" y="120"/>
                </a:cxn>
                <a:cxn ang="0">
                  <a:pos x="890" y="8"/>
                </a:cxn>
                <a:cxn ang="0">
                  <a:pos x="656" y="8"/>
                </a:cxn>
                <a:cxn ang="0">
                  <a:pos x="459" y="88"/>
                </a:cxn>
                <a:cxn ang="0">
                  <a:pos x="501" y="98"/>
                </a:cxn>
                <a:cxn ang="0">
                  <a:pos x="524" y="118"/>
                </a:cxn>
                <a:cxn ang="0">
                  <a:pos x="536" y="154"/>
                </a:cxn>
                <a:cxn ang="0">
                  <a:pos x="534" y="188"/>
                </a:cxn>
                <a:cxn ang="0">
                  <a:pos x="521" y="220"/>
                </a:cxn>
                <a:cxn ang="0">
                  <a:pos x="496" y="237"/>
                </a:cxn>
                <a:cxn ang="0">
                  <a:pos x="428" y="242"/>
                </a:cxn>
                <a:cxn ang="0">
                  <a:pos x="472" y="323"/>
                </a:cxn>
                <a:cxn ang="0">
                  <a:pos x="544" y="312"/>
                </a:cxn>
                <a:cxn ang="0">
                  <a:pos x="595" y="280"/>
                </a:cxn>
                <a:cxn ang="0">
                  <a:pos x="624" y="230"/>
                </a:cxn>
                <a:cxn ang="0">
                  <a:pos x="633" y="165"/>
                </a:cxn>
                <a:cxn ang="0">
                  <a:pos x="629" y="120"/>
                </a:cxn>
                <a:cxn ang="0">
                  <a:pos x="610" y="68"/>
                </a:cxn>
                <a:cxn ang="0">
                  <a:pos x="571" y="28"/>
                </a:cxn>
                <a:cxn ang="0">
                  <a:pos x="510" y="9"/>
                </a:cxn>
                <a:cxn ang="0">
                  <a:pos x="304" y="124"/>
                </a:cxn>
                <a:cxn ang="0">
                  <a:pos x="295" y="84"/>
                </a:cxn>
                <a:cxn ang="0">
                  <a:pos x="271" y="41"/>
                </a:cxn>
                <a:cxn ang="0">
                  <a:pos x="231" y="13"/>
                </a:cxn>
                <a:cxn ang="0">
                  <a:pos x="176" y="0"/>
                </a:cxn>
                <a:cxn ang="0">
                  <a:pos x="126" y="3"/>
                </a:cxn>
                <a:cxn ang="0">
                  <a:pos x="68" y="26"/>
                </a:cxn>
                <a:cxn ang="0">
                  <a:pos x="26" y="69"/>
                </a:cxn>
                <a:cxn ang="0">
                  <a:pos x="3" y="130"/>
                </a:cxn>
                <a:cxn ang="0">
                  <a:pos x="1" y="182"/>
                </a:cxn>
                <a:cxn ang="0">
                  <a:pos x="17" y="244"/>
                </a:cxn>
                <a:cxn ang="0">
                  <a:pos x="53" y="294"/>
                </a:cxn>
                <a:cxn ang="0">
                  <a:pos x="107" y="323"/>
                </a:cxn>
                <a:cxn ang="0">
                  <a:pos x="161" y="330"/>
                </a:cxn>
                <a:cxn ang="0">
                  <a:pos x="222" y="318"/>
                </a:cxn>
                <a:cxn ang="0">
                  <a:pos x="267" y="288"/>
                </a:cxn>
                <a:cxn ang="0">
                  <a:pos x="295" y="247"/>
                </a:cxn>
                <a:cxn ang="0">
                  <a:pos x="305" y="199"/>
                </a:cxn>
                <a:cxn ang="0">
                  <a:pos x="204" y="220"/>
                </a:cxn>
                <a:cxn ang="0">
                  <a:pos x="179" y="248"/>
                </a:cxn>
                <a:cxn ang="0">
                  <a:pos x="150" y="251"/>
                </a:cxn>
                <a:cxn ang="0">
                  <a:pos x="123" y="240"/>
                </a:cxn>
                <a:cxn ang="0">
                  <a:pos x="107" y="218"/>
                </a:cxn>
                <a:cxn ang="0">
                  <a:pos x="98" y="165"/>
                </a:cxn>
                <a:cxn ang="0">
                  <a:pos x="105" y="119"/>
                </a:cxn>
                <a:cxn ang="0">
                  <a:pos x="119" y="94"/>
                </a:cxn>
                <a:cxn ang="0">
                  <a:pos x="143" y="80"/>
                </a:cxn>
                <a:cxn ang="0">
                  <a:pos x="165" y="79"/>
                </a:cxn>
                <a:cxn ang="0">
                  <a:pos x="188" y="87"/>
                </a:cxn>
                <a:cxn ang="0">
                  <a:pos x="206" y="113"/>
                </a:cxn>
              </a:cxnLst>
              <a:rect l="0" t="0" r="r" b="b"/>
              <a:pathLst>
                <a:path w="1034" h="330">
                  <a:moveTo>
                    <a:pt x="656" y="323"/>
                  </a:moveTo>
                  <a:lnTo>
                    <a:pt x="755" y="323"/>
                  </a:lnTo>
                  <a:lnTo>
                    <a:pt x="755" y="120"/>
                  </a:lnTo>
                  <a:lnTo>
                    <a:pt x="757" y="120"/>
                  </a:lnTo>
                  <a:lnTo>
                    <a:pt x="800" y="323"/>
                  </a:lnTo>
                  <a:lnTo>
                    <a:pt x="886" y="323"/>
                  </a:lnTo>
                  <a:lnTo>
                    <a:pt x="932" y="120"/>
                  </a:lnTo>
                  <a:lnTo>
                    <a:pt x="934" y="120"/>
                  </a:lnTo>
                  <a:lnTo>
                    <a:pt x="934" y="283"/>
                  </a:lnTo>
                  <a:lnTo>
                    <a:pt x="1034" y="283"/>
                  </a:lnTo>
                  <a:lnTo>
                    <a:pt x="1034" y="8"/>
                  </a:lnTo>
                  <a:lnTo>
                    <a:pt x="890" y="8"/>
                  </a:lnTo>
                  <a:lnTo>
                    <a:pt x="845" y="193"/>
                  </a:lnTo>
                  <a:lnTo>
                    <a:pt x="844" y="193"/>
                  </a:lnTo>
                  <a:lnTo>
                    <a:pt x="799" y="8"/>
                  </a:lnTo>
                  <a:lnTo>
                    <a:pt x="656" y="8"/>
                  </a:lnTo>
                  <a:lnTo>
                    <a:pt x="656" y="323"/>
                  </a:lnTo>
                  <a:close/>
                  <a:moveTo>
                    <a:pt x="428" y="88"/>
                  </a:moveTo>
                  <a:lnTo>
                    <a:pt x="459" y="88"/>
                  </a:lnTo>
                  <a:lnTo>
                    <a:pt x="459" y="88"/>
                  </a:lnTo>
                  <a:lnTo>
                    <a:pt x="472" y="89"/>
                  </a:lnTo>
                  <a:lnTo>
                    <a:pt x="483" y="90"/>
                  </a:lnTo>
                  <a:lnTo>
                    <a:pt x="493" y="93"/>
                  </a:lnTo>
                  <a:lnTo>
                    <a:pt x="501" y="98"/>
                  </a:lnTo>
                  <a:lnTo>
                    <a:pt x="509" y="102"/>
                  </a:lnTo>
                  <a:lnTo>
                    <a:pt x="515" y="107"/>
                  </a:lnTo>
                  <a:lnTo>
                    <a:pt x="520" y="113"/>
                  </a:lnTo>
                  <a:lnTo>
                    <a:pt x="524" y="118"/>
                  </a:lnTo>
                  <a:lnTo>
                    <a:pt x="528" y="124"/>
                  </a:lnTo>
                  <a:lnTo>
                    <a:pt x="530" y="131"/>
                  </a:lnTo>
                  <a:lnTo>
                    <a:pt x="535" y="144"/>
                  </a:lnTo>
                  <a:lnTo>
                    <a:pt x="536" y="154"/>
                  </a:lnTo>
                  <a:lnTo>
                    <a:pt x="537" y="163"/>
                  </a:lnTo>
                  <a:lnTo>
                    <a:pt x="537" y="163"/>
                  </a:lnTo>
                  <a:lnTo>
                    <a:pt x="536" y="175"/>
                  </a:lnTo>
                  <a:lnTo>
                    <a:pt x="534" y="188"/>
                  </a:lnTo>
                  <a:lnTo>
                    <a:pt x="530" y="202"/>
                  </a:lnTo>
                  <a:lnTo>
                    <a:pt x="527" y="208"/>
                  </a:lnTo>
                  <a:lnTo>
                    <a:pt x="524" y="213"/>
                  </a:lnTo>
                  <a:lnTo>
                    <a:pt x="521" y="220"/>
                  </a:lnTo>
                  <a:lnTo>
                    <a:pt x="515" y="225"/>
                  </a:lnTo>
                  <a:lnTo>
                    <a:pt x="510" y="229"/>
                  </a:lnTo>
                  <a:lnTo>
                    <a:pt x="503" y="234"/>
                  </a:lnTo>
                  <a:lnTo>
                    <a:pt x="496" y="237"/>
                  </a:lnTo>
                  <a:lnTo>
                    <a:pt x="487" y="240"/>
                  </a:lnTo>
                  <a:lnTo>
                    <a:pt x="478" y="241"/>
                  </a:lnTo>
                  <a:lnTo>
                    <a:pt x="467" y="242"/>
                  </a:lnTo>
                  <a:lnTo>
                    <a:pt x="428" y="242"/>
                  </a:lnTo>
                  <a:lnTo>
                    <a:pt x="428" y="88"/>
                  </a:lnTo>
                  <a:close/>
                  <a:moveTo>
                    <a:pt x="331" y="323"/>
                  </a:moveTo>
                  <a:lnTo>
                    <a:pt x="472" y="323"/>
                  </a:lnTo>
                  <a:lnTo>
                    <a:pt x="472" y="323"/>
                  </a:lnTo>
                  <a:lnTo>
                    <a:pt x="492" y="323"/>
                  </a:lnTo>
                  <a:lnTo>
                    <a:pt x="511" y="321"/>
                  </a:lnTo>
                  <a:lnTo>
                    <a:pt x="528" y="316"/>
                  </a:lnTo>
                  <a:lnTo>
                    <a:pt x="544" y="312"/>
                  </a:lnTo>
                  <a:lnTo>
                    <a:pt x="558" y="306"/>
                  </a:lnTo>
                  <a:lnTo>
                    <a:pt x="572" y="298"/>
                  </a:lnTo>
                  <a:lnTo>
                    <a:pt x="584" y="289"/>
                  </a:lnTo>
                  <a:lnTo>
                    <a:pt x="595" y="280"/>
                  </a:lnTo>
                  <a:lnTo>
                    <a:pt x="603" y="269"/>
                  </a:lnTo>
                  <a:lnTo>
                    <a:pt x="612" y="257"/>
                  </a:lnTo>
                  <a:lnTo>
                    <a:pt x="618" y="244"/>
                  </a:lnTo>
                  <a:lnTo>
                    <a:pt x="624" y="230"/>
                  </a:lnTo>
                  <a:lnTo>
                    <a:pt x="628" y="215"/>
                  </a:lnTo>
                  <a:lnTo>
                    <a:pt x="631" y="199"/>
                  </a:lnTo>
                  <a:lnTo>
                    <a:pt x="633" y="182"/>
                  </a:lnTo>
                  <a:lnTo>
                    <a:pt x="633" y="165"/>
                  </a:lnTo>
                  <a:lnTo>
                    <a:pt x="633" y="165"/>
                  </a:lnTo>
                  <a:lnTo>
                    <a:pt x="633" y="150"/>
                  </a:lnTo>
                  <a:lnTo>
                    <a:pt x="632" y="135"/>
                  </a:lnTo>
                  <a:lnTo>
                    <a:pt x="629" y="120"/>
                  </a:lnTo>
                  <a:lnTo>
                    <a:pt x="626" y="106"/>
                  </a:lnTo>
                  <a:lnTo>
                    <a:pt x="622" y="93"/>
                  </a:lnTo>
                  <a:lnTo>
                    <a:pt x="616" y="79"/>
                  </a:lnTo>
                  <a:lnTo>
                    <a:pt x="610" y="68"/>
                  </a:lnTo>
                  <a:lnTo>
                    <a:pt x="602" y="56"/>
                  </a:lnTo>
                  <a:lnTo>
                    <a:pt x="593" y="45"/>
                  </a:lnTo>
                  <a:lnTo>
                    <a:pt x="583" y="36"/>
                  </a:lnTo>
                  <a:lnTo>
                    <a:pt x="571" y="28"/>
                  </a:lnTo>
                  <a:lnTo>
                    <a:pt x="558" y="20"/>
                  </a:lnTo>
                  <a:lnTo>
                    <a:pt x="543" y="15"/>
                  </a:lnTo>
                  <a:lnTo>
                    <a:pt x="527" y="11"/>
                  </a:lnTo>
                  <a:lnTo>
                    <a:pt x="510" y="9"/>
                  </a:lnTo>
                  <a:lnTo>
                    <a:pt x="491" y="8"/>
                  </a:lnTo>
                  <a:lnTo>
                    <a:pt x="331" y="8"/>
                  </a:lnTo>
                  <a:lnTo>
                    <a:pt x="331" y="323"/>
                  </a:lnTo>
                  <a:close/>
                  <a:moveTo>
                    <a:pt x="304" y="124"/>
                  </a:moveTo>
                  <a:lnTo>
                    <a:pt x="304" y="124"/>
                  </a:lnTo>
                  <a:lnTo>
                    <a:pt x="302" y="110"/>
                  </a:lnTo>
                  <a:lnTo>
                    <a:pt x="298" y="96"/>
                  </a:lnTo>
                  <a:lnTo>
                    <a:pt x="295" y="84"/>
                  </a:lnTo>
                  <a:lnTo>
                    <a:pt x="290" y="72"/>
                  </a:lnTo>
                  <a:lnTo>
                    <a:pt x="284" y="61"/>
                  </a:lnTo>
                  <a:lnTo>
                    <a:pt x="278" y="50"/>
                  </a:lnTo>
                  <a:lnTo>
                    <a:pt x="271" y="41"/>
                  </a:lnTo>
                  <a:lnTo>
                    <a:pt x="262" y="33"/>
                  </a:lnTo>
                  <a:lnTo>
                    <a:pt x="252" y="26"/>
                  </a:lnTo>
                  <a:lnTo>
                    <a:pt x="242" y="18"/>
                  </a:lnTo>
                  <a:lnTo>
                    <a:pt x="231" y="13"/>
                  </a:lnTo>
                  <a:lnTo>
                    <a:pt x="219" y="9"/>
                  </a:lnTo>
                  <a:lnTo>
                    <a:pt x="205" y="4"/>
                  </a:lnTo>
                  <a:lnTo>
                    <a:pt x="191" y="2"/>
                  </a:lnTo>
                  <a:lnTo>
                    <a:pt x="176" y="0"/>
                  </a:lnTo>
                  <a:lnTo>
                    <a:pt x="161" y="0"/>
                  </a:lnTo>
                  <a:lnTo>
                    <a:pt x="161" y="0"/>
                  </a:lnTo>
                  <a:lnTo>
                    <a:pt x="143" y="0"/>
                  </a:lnTo>
                  <a:lnTo>
                    <a:pt x="126" y="3"/>
                  </a:lnTo>
                  <a:lnTo>
                    <a:pt x="109" y="6"/>
                  </a:lnTo>
                  <a:lnTo>
                    <a:pt x="94" y="12"/>
                  </a:lnTo>
                  <a:lnTo>
                    <a:pt x="81" y="18"/>
                  </a:lnTo>
                  <a:lnTo>
                    <a:pt x="68" y="26"/>
                  </a:lnTo>
                  <a:lnTo>
                    <a:pt x="55" y="35"/>
                  </a:lnTo>
                  <a:lnTo>
                    <a:pt x="44" y="45"/>
                  </a:lnTo>
                  <a:lnTo>
                    <a:pt x="34" y="57"/>
                  </a:lnTo>
                  <a:lnTo>
                    <a:pt x="26" y="69"/>
                  </a:lnTo>
                  <a:lnTo>
                    <a:pt x="18" y="83"/>
                  </a:lnTo>
                  <a:lnTo>
                    <a:pt x="12" y="98"/>
                  </a:lnTo>
                  <a:lnTo>
                    <a:pt x="6" y="113"/>
                  </a:lnTo>
                  <a:lnTo>
                    <a:pt x="3" y="130"/>
                  </a:lnTo>
                  <a:lnTo>
                    <a:pt x="1" y="147"/>
                  </a:lnTo>
                  <a:lnTo>
                    <a:pt x="0" y="165"/>
                  </a:lnTo>
                  <a:lnTo>
                    <a:pt x="0" y="165"/>
                  </a:lnTo>
                  <a:lnTo>
                    <a:pt x="1" y="182"/>
                  </a:lnTo>
                  <a:lnTo>
                    <a:pt x="3" y="199"/>
                  </a:lnTo>
                  <a:lnTo>
                    <a:pt x="6" y="215"/>
                  </a:lnTo>
                  <a:lnTo>
                    <a:pt x="11" y="230"/>
                  </a:lnTo>
                  <a:lnTo>
                    <a:pt x="17" y="244"/>
                  </a:lnTo>
                  <a:lnTo>
                    <a:pt x="24" y="258"/>
                  </a:lnTo>
                  <a:lnTo>
                    <a:pt x="32" y="271"/>
                  </a:lnTo>
                  <a:lnTo>
                    <a:pt x="42" y="283"/>
                  </a:lnTo>
                  <a:lnTo>
                    <a:pt x="53" y="294"/>
                  </a:lnTo>
                  <a:lnTo>
                    <a:pt x="65" y="302"/>
                  </a:lnTo>
                  <a:lnTo>
                    <a:pt x="78" y="311"/>
                  </a:lnTo>
                  <a:lnTo>
                    <a:pt x="92" y="317"/>
                  </a:lnTo>
                  <a:lnTo>
                    <a:pt x="107" y="323"/>
                  </a:lnTo>
                  <a:lnTo>
                    <a:pt x="125" y="327"/>
                  </a:lnTo>
                  <a:lnTo>
                    <a:pt x="142" y="329"/>
                  </a:lnTo>
                  <a:lnTo>
                    <a:pt x="161" y="330"/>
                  </a:lnTo>
                  <a:lnTo>
                    <a:pt x="161" y="330"/>
                  </a:lnTo>
                  <a:lnTo>
                    <a:pt x="177" y="330"/>
                  </a:lnTo>
                  <a:lnTo>
                    <a:pt x="193" y="327"/>
                  </a:lnTo>
                  <a:lnTo>
                    <a:pt x="208" y="324"/>
                  </a:lnTo>
                  <a:lnTo>
                    <a:pt x="222" y="318"/>
                  </a:lnTo>
                  <a:lnTo>
                    <a:pt x="235" y="313"/>
                  </a:lnTo>
                  <a:lnTo>
                    <a:pt x="247" y="306"/>
                  </a:lnTo>
                  <a:lnTo>
                    <a:pt x="258" y="298"/>
                  </a:lnTo>
                  <a:lnTo>
                    <a:pt x="267" y="288"/>
                  </a:lnTo>
                  <a:lnTo>
                    <a:pt x="276" y="279"/>
                  </a:lnTo>
                  <a:lnTo>
                    <a:pt x="283" y="269"/>
                  </a:lnTo>
                  <a:lnTo>
                    <a:pt x="290" y="257"/>
                  </a:lnTo>
                  <a:lnTo>
                    <a:pt x="295" y="247"/>
                  </a:lnTo>
                  <a:lnTo>
                    <a:pt x="299" y="235"/>
                  </a:lnTo>
                  <a:lnTo>
                    <a:pt x="303" y="223"/>
                  </a:lnTo>
                  <a:lnTo>
                    <a:pt x="305" y="211"/>
                  </a:lnTo>
                  <a:lnTo>
                    <a:pt x="305" y="199"/>
                  </a:lnTo>
                  <a:lnTo>
                    <a:pt x="209" y="199"/>
                  </a:lnTo>
                  <a:lnTo>
                    <a:pt x="209" y="199"/>
                  </a:lnTo>
                  <a:lnTo>
                    <a:pt x="207" y="210"/>
                  </a:lnTo>
                  <a:lnTo>
                    <a:pt x="204" y="220"/>
                  </a:lnTo>
                  <a:lnTo>
                    <a:pt x="200" y="228"/>
                  </a:lnTo>
                  <a:lnTo>
                    <a:pt x="194" y="237"/>
                  </a:lnTo>
                  <a:lnTo>
                    <a:pt x="187" y="243"/>
                  </a:lnTo>
                  <a:lnTo>
                    <a:pt x="179" y="248"/>
                  </a:lnTo>
                  <a:lnTo>
                    <a:pt x="170" y="251"/>
                  </a:lnTo>
                  <a:lnTo>
                    <a:pt x="158" y="252"/>
                  </a:lnTo>
                  <a:lnTo>
                    <a:pt x="158" y="252"/>
                  </a:lnTo>
                  <a:lnTo>
                    <a:pt x="150" y="251"/>
                  </a:lnTo>
                  <a:lnTo>
                    <a:pt x="143" y="250"/>
                  </a:lnTo>
                  <a:lnTo>
                    <a:pt x="135" y="248"/>
                  </a:lnTo>
                  <a:lnTo>
                    <a:pt x="130" y="244"/>
                  </a:lnTo>
                  <a:lnTo>
                    <a:pt x="123" y="240"/>
                  </a:lnTo>
                  <a:lnTo>
                    <a:pt x="119" y="236"/>
                  </a:lnTo>
                  <a:lnTo>
                    <a:pt x="115" y="230"/>
                  </a:lnTo>
                  <a:lnTo>
                    <a:pt x="111" y="224"/>
                  </a:lnTo>
                  <a:lnTo>
                    <a:pt x="107" y="218"/>
                  </a:lnTo>
                  <a:lnTo>
                    <a:pt x="105" y="211"/>
                  </a:lnTo>
                  <a:lnTo>
                    <a:pt x="101" y="196"/>
                  </a:lnTo>
                  <a:lnTo>
                    <a:pt x="99" y="181"/>
                  </a:lnTo>
                  <a:lnTo>
                    <a:pt x="98" y="165"/>
                  </a:lnTo>
                  <a:lnTo>
                    <a:pt x="98" y="165"/>
                  </a:lnTo>
                  <a:lnTo>
                    <a:pt x="99" y="149"/>
                  </a:lnTo>
                  <a:lnTo>
                    <a:pt x="101" y="134"/>
                  </a:lnTo>
                  <a:lnTo>
                    <a:pt x="105" y="119"/>
                  </a:lnTo>
                  <a:lnTo>
                    <a:pt x="107" y="113"/>
                  </a:lnTo>
                  <a:lnTo>
                    <a:pt x="111" y="106"/>
                  </a:lnTo>
                  <a:lnTo>
                    <a:pt x="115" y="100"/>
                  </a:lnTo>
                  <a:lnTo>
                    <a:pt x="119" y="94"/>
                  </a:lnTo>
                  <a:lnTo>
                    <a:pt x="123" y="90"/>
                  </a:lnTo>
                  <a:lnTo>
                    <a:pt x="130" y="86"/>
                  </a:lnTo>
                  <a:lnTo>
                    <a:pt x="135" y="83"/>
                  </a:lnTo>
                  <a:lnTo>
                    <a:pt x="143" y="80"/>
                  </a:lnTo>
                  <a:lnTo>
                    <a:pt x="150" y="79"/>
                  </a:lnTo>
                  <a:lnTo>
                    <a:pt x="158" y="78"/>
                  </a:lnTo>
                  <a:lnTo>
                    <a:pt x="158" y="78"/>
                  </a:lnTo>
                  <a:lnTo>
                    <a:pt x="165" y="79"/>
                  </a:lnTo>
                  <a:lnTo>
                    <a:pt x="172" y="80"/>
                  </a:lnTo>
                  <a:lnTo>
                    <a:pt x="177" y="81"/>
                  </a:lnTo>
                  <a:lnTo>
                    <a:pt x="182" y="84"/>
                  </a:lnTo>
                  <a:lnTo>
                    <a:pt x="188" y="87"/>
                  </a:lnTo>
                  <a:lnTo>
                    <a:pt x="191" y="90"/>
                  </a:lnTo>
                  <a:lnTo>
                    <a:pt x="198" y="98"/>
                  </a:lnTo>
                  <a:lnTo>
                    <a:pt x="203" y="105"/>
                  </a:lnTo>
                  <a:lnTo>
                    <a:pt x="206" y="113"/>
                  </a:lnTo>
                  <a:lnTo>
                    <a:pt x="208" y="120"/>
                  </a:lnTo>
                  <a:lnTo>
                    <a:pt x="209" y="124"/>
                  </a:lnTo>
                  <a:lnTo>
                    <a:pt x="304" y="1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3399"/>
                </a:solidFill>
                <a:latin typeface="Arial" charset="0"/>
              </a:endParaRPr>
            </a:p>
          </p:txBody>
        </p:sp>
        <p:sp>
          <p:nvSpPr>
            <p:cNvPr id="3078" name="Rectangle 6"/>
            <p:cNvSpPr>
              <a:spLocks noChangeArrowheads="1"/>
            </p:cNvSpPr>
            <p:nvPr userDrawn="1"/>
          </p:nvSpPr>
          <p:spPr bwMode="auto">
            <a:xfrm>
              <a:off x="481" y="4107"/>
              <a:ext cx="20" cy="5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3399"/>
                </a:solidFill>
                <a:latin typeface="Arial" charset="0"/>
              </a:endParaRPr>
            </a:p>
          </p:txBody>
        </p:sp>
        <p:sp>
          <p:nvSpPr>
            <p:cNvPr id="3079" name="Freeform 7"/>
            <p:cNvSpPr>
              <a:spLocks/>
            </p:cNvSpPr>
            <p:nvPr userDrawn="1"/>
          </p:nvSpPr>
          <p:spPr bwMode="auto">
            <a:xfrm>
              <a:off x="386" y="4106"/>
              <a:ext cx="88" cy="54"/>
            </a:xfrm>
            <a:custGeom>
              <a:avLst/>
              <a:gdLst/>
              <a:ahLst/>
              <a:cxnLst>
                <a:cxn ang="0">
                  <a:pos x="101" y="272"/>
                </a:cxn>
                <a:cxn ang="0">
                  <a:pos x="101" y="128"/>
                </a:cxn>
                <a:cxn ang="0">
                  <a:pos x="103" y="109"/>
                </a:cxn>
                <a:cxn ang="0">
                  <a:pos x="110" y="94"/>
                </a:cxn>
                <a:cxn ang="0">
                  <a:pos x="120" y="85"/>
                </a:cxn>
                <a:cxn ang="0">
                  <a:pos x="137" y="80"/>
                </a:cxn>
                <a:cxn ang="0">
                  <a:pos x="146" y="81"/>
                </a:cxn>
                <a:cxn ang="0">
                  <a:pos x="160" y="89"/>
                </a:cxn>
                <a:cxn ang="0">
                  <a:pos x="167" y="103"/>
                </a:cxn>
                <a:cxn ang="0">
                  <a:pos x="170" y="119"/>
                </a:cxn>
                <a:cxn ang="0">
                  <a:pos x="170" y="272"/>
                </a:cxn>
                <a:cxn ang="0">
                  <a:pos x="271" y="128"/>
                </a:cxn>
                <a:cxn ang="0">
                  <a:pos x="272" y="119"/>
                </a:cxn>
                <a:cxn ang="0">
                  <a:pos x="275" y="102"/>
                </a:cxn>
                <a:cxn ang="0">
                  <a:pos x="284" y="89"/>
                </a:cxn>
                <a:cxn ang="0">
                  <a:pos x="297" y="81"/>
                </a:cxn>
                <a:cxn ang="0">
                  <a:pos x="306" y="80"/>
                </a:cxn>
                <a:cxn ang="0">
                  <a:pos x="325" y="85"/>
                </a:cxn>
                <a:cxn ang="0">
                  <a:pos x="334" y="95"/>
                </a:cxn>
                <a:cxn ang="0">
                  <a:pos x="339" y="110"/>
                </a:cxn>
                <a:cxn ang="0">
                  <a:pos x="340" y="128"/>
                </a:cxn>
                <a:cxn ang="0">
                  <a:pos x="441" y="272"/>
                </a:cxn>
                <a:cxn ang="0">
                  <a:pos x="441" y="90"/>
                </a:cxn>
                <a:cxn ang="0">
                  <a:pos x="438" y="65"/>
                </a:cxn>
                <a:cxn ang="0">
                  <a:pos x="434" y="50"/>
                </a:cxn>
                <a:cxn ang="0">
                  <a:pos x="426" y="35"/>
                </a:cxn>
                <a:cxn ang="0">
                  <a:pos x="415" y="22"/>
                </a:cxn>
                <a:cxn ang="0">
                  <a:pos x="401" y="12"/>
                </a:cxn>
                <a:cxn ang="0">
                  <a:pos x="384" y="4"/>
                </a:cxn>
                <a:cxn ang="0">
                  <a:pos x="362" y="0"/>
                </a:cxn>
                <a:cxn ang="0">
                  <a:pos x="349" y="0"/>
                </a:cxn>
                <a:cxn ang="0">
                  <a:pos x="327" y="1"/>
                </a:cxn>
                <a:cxn ang="0">
                  <a:pos x="307" y="5"/>
                </a:cxn>
                <a:cxn ang="0">
                  <a:pos x="292" y="12"/>
                </a:cxn>
                <a:cxn ang="0">
                  <a:pos x="272" y="27"/>
                </a:cxn>
                <a:cxn ang="0">
                  <a:pos x="259" y="42"/>
                </a:cxn>
                <a:cxn ang="0">
                  <a:pos x="253" y="32"/>
                </a:cxn>
                <a:cxn ang="0">
                  <a:pos x="238" y="16"/>
                </a:cxn>
                <a:cxn ang="0">
                  <a:pos x="218" y="6"/>
                </a:cxn>
                <a:cxn ang="0">
                  <a:pos x="198" y="0"/>
                </a:cxn>
                <a:cxn ang="0">
                  <a:pos x="186" y="0"/>
                </a:cxn>
                <a:cxn ang="0">
                  <a:pos x="160" y="2"/>
                </a:cxn>
                <a:cxn ang="0">
                  <a:pos x="137" y="9"/>
                </a:cxn>
                <a:cxn ang="0">
                  <a:pos x="116" y="22"/>
                </a:cxn>
                <a:cxn ang="0">
                  <a:pos x="99" y="42"/>
                </a:cxn>
                <a:cxn ang="0">
                  <a:pos x="98" y="6"/>
                </a:cxn>
                <a:cxn ang="0">
                  <a:pos x="0" y="272"/>
                </a:cxn>
              </a:cxnLst>
              <a:rect l="0" t="0" r="r" b="b"/>
              <a:pathLst>
                <a:path w="441" h="272">
                  <a:moveTo>
                    <a:pt x="0" y="272"/>
                  </a:moveTo>
                  <a:lnTo>
                    <a:pt x="101" y="272"/>
                  </a:lnTo>
                  <a:lnTo>
                    <a:pt x="101" y="128"/>
                  </a:lnTo>
                  <a:lnTo>
                    <a:pt x="101" y="128"/>
                  </a:lnTo>
                  <a:lnTo>
                    <a:pt x="102" y="119"/>
                  </a:lnTo>
                  <a:lnTo>
                    <a:pt x="103" y="109"/>
                  </a:lnTo>
                  <a:lnTo>
                    <a:pt x="106" y="102"/>
                  </a:lnTo>
                  <a:lnTo>
                    <a:pt x="110" y="94"/>
                  </a:lnTo>
                  <a:lnTo>
                    <a:pt x="114" y="89"/>
                  </a:lnTo>
                  <a:lnTo>
                    <a:pt x="120" y="85"/>
                  </a:lnTo>
                  <a:lnTo>
                    <a:pt x="127" y="81"/>
                  </a:lnTo>
                  <a:lnTo>
                    <a:pt x="137" y="80"/>
                  </a:lnTo>
                  <a:lnTo>
                    <a:pt x="137" y="80"/>
                  </a:lnTo>
                  <a:lnTo>
                    <a:pt x="146" y="81"/>
                  </a:lnTo>
                  <a:lnTo>
                    <a:pt x="155" y="85"/>
                  </a:lnTo>
                  <a:lnTo>
                    <a:pt x="160" y="89"/>
                  </a:lnTo>
                  <a:lnTo>
                    <a:pt x="165" y="95"/>
                  </a:lnTo>
                  <a:lnTo>
                    <a:pt x="167" y="103"/>
                  </a:lnTo>
                  <a:lnTo>
                    <a:pt x="169" y="110"/>
                  </a:lnTo>
                  <a:lnTo>
                    <a:pt x="170" y="119"/>
                  </a:lnTo>
                  <a:lnTo>
                    <a:pt x="170" y="128"/>
                  </a:lnTo>
                  <a:lnTo>
                    <a:pt x="170" y="272"/>
                  </a:lnTo>
                  <a:lnTo>
                    <a:pt x="271" y="272"/>
                  </a:lnTo>
                  <a:lnTo>
                    <a:pt x="271" y="128"/>
                  </a:lnTo>
                  <a:lnTo>
                    <a:pt x="271" y="128"/>
                  </a:lnTo>
                  <a:lnTo>
                    <a:pt x="272" y="119"/>
                  </a:lnTo>
                  <a:lnTo>
                    <a:pt x="273" y="109"/>
                  </a:lnTo>
                  <a:lnTo>
                    <a:pt x="275" y="102"/>
                  </a:lnTo>
                  <a:lnTo>
                    <a:pt x="280" y="94"/>
                  </a:lnTo>
                  <a:lnTo>
                    <a:pt x="284" y="89"/>
                  </a:lnTo>
                  <a:lnTo>
                    <a:pt x="289" y="85"/>
                  </a:lnTo>
                  <a:lnTo>
                    <a:pt x="297" y="81"/>
                  </a:lnTo>
                  <a:lnTo>
                    <a:pt x="306" y="80"/>
                  </a:lnTo>
                  <a:lnTo>
                    <a:pt x="306" y="80"/>
                  </a:lnTo>
                  <a:lnTo>
                    <a:pt x="316" y="81"/>
                  </a:lnTo>
                  <a:lnTo>
                    <a:pt x="325" y="85"/>
                  </a:lnTo>
                  <a:lnTo>
                    <a:pt x="330" y="89"/>
                  </a:lnTo>
                  <a:lnTo>
                    <a:pt x="334" y="95"/>
                  </a:lnTo>
                  <a:lnTo>
                    <a:pt x="336" y="103"/>
                  </a:lnTo>
                  <a:lnTo>
                    <a:pt x="339" y="110"/>
                  </a:lnTo>
                  <a:lnTo>
                    <a:pt x="340" y="119"/>
                  </a:lnTo>
                  <a:lnTo>
                    <a:pt x="340" y="128"/>
                  </a:lnTo>
                  <a:lnTo>
                    <a:pt x="340" y="272"/>
                  </a:lnTo>
                  <a:lnTo>
                    <a:pt x="441" y="272"/>
                  </a:lnTo>
                  <a:lnTo>
                    <a:pt x="441" y="90"/>
                  </a:lnTo>
                  <a:lnTo>
                    <a:pt x="441" y="90"/>
                  </a:lnTo>
                  <a:lnTo>
                    <a:pt x="439" y="74"/>
                  </a:lnTo>
                  <a:lnTo>
                    <a:pt x="438" y="65"/>
                  </a:lnTo>
                  <a:lnTo>
                    <a:pt x="436" y="58"/>
                  </a:lnTo>
                  <a:lnTo>
                    <a:pt x="434" y="50"/>
                  </a:lnTo>
                  <a:lnTo>
                    <a:pt x="430" y="43"/>
                  </a:lnTo>
                  <a:lnTo>
                    <a:pt x="426" y="35"/>
                  </a:lnTo>
                  <a:lnTo>
                    <a:pt x="421" y="29"/>
                  </a:lnTo>
                  <a:lnTo>
                    <a:pt x="415" y="22"/>
                  </a:lnTo>
                  <a:lnTo>
                    <a:pt x="408" y="17"/>
                  </a:lnTo>
                  <a:lnTo>
                    <a:pt x="401" y="12"/>
                  </a:lnTo>
                  <a:lnTo>
                    <a:pt x="392" y="7"/>
                  </a:lnTo>
                  <a:lnTo>
                    <a:pt x="384" y="4"/>
                  </a:lnTo>
                  <a:lnTo>
                    <a:pt x="373" y="2"/>
                  </a:lnTo>
                  <a:lnTo>
                    <a:pt x="362" y="0"/>
                  </a:lnTo>
                  <a:lnTo>
                    <a:pt x="349" y="0"/>
                  </a:lnTo>
                  <a:lnTo>
                    <a:pt x="349" y="0"/>
                  </a:lnTo>
                  <a:lnTo>
                    <a:pt x="337" y="0"/>
                  </a:lnTo>
                  <a:lnTo>
                    <a:pt x="327" y="1"/>
                  </a:lnTo>
                  <a:lnTo>
                    <a:pt x="317" y="3"/>
                  </a:lnTo>
                  <a:lnTo>
                    <a:pt x="307" y="5"/>
                  </a:lnTo>
                  <a:lnTo>
                    <a:pt x="300" y="8"/>
                  </a:lnTo>
                  <a:lnTo>
                    <a:pt x="292" y="12"/>
                  </a:lnTo>
                  <a:lnTo>
                    <a:pt x="281" y="19"/>
                  </a:lnTo>
                  <a:lnTo>
                    <a:pt x="272" y="27"/>
                  </a:lnTo>
                  <a:lnTo>
                    <a:pt x="266" y="33"/>
                  </a:lnTo>
                  <a:lnTo>
                    <a:pt x="259" y="42"/>
                  </a:lnTo>
                  <a:lnTo>
                    <a:pt x="259" y="42"/>
                  </a:lnTo>
                  <a:lnTo>
                    <a:pt x="253" y="32"/>
                  </a:lnTo>
                  <a:lnTo>
                    <a:pt x="246" y="23"/>
                  </a:lnTo>
                  <a:lnTo>
                    <a:pt x="238" y="16"/>
                  </a:lnTo>
                  <a:lnTo>
                    <a:pt x="229" y="11"/>
                  </a:lnTo>
                  <a:lnTo>
                    <a:pt x="218" y="6"/>
                  </a:lnTo>
                  <a:lnTo>
                    <a:pt x="209" y="2"/>
                  </a:lnTo>
                  <a:lnTo>
                    <a:pt x="198" y="0"/>
                  </a:lnTo>
                  <a:lnTo>
                    <a:pt x="186" y="0"/>
                  </a:lnTo>
                  <a:lnTo>
                    <a:pt x="186" y="0"/>
                  </a:lnTo>
                  <a:lnTo>
                    <a:pt x="173" y="0"/>
                  </a:lnTo>
                  <a:lnTo>
                    <a:pt x="160" y="2"/>
                  </a:lnTo>
                  <a:lnTo>
                    <a:pt x="149" y="5"/>
                  </a:lnTo>
                  <a:lnTo>
                    <a:pt x="137" y="9"/>
                  </a:lnTo>
                  <a:lnTo>
                    <a:pt x="126" y="15"/>
                  </a:lnTo>
                  <a:lnTo>
                    <a:pt x="116" y="22"/>
                  </a:lnTo>
                  <a:lnTo>
                    <a:pt x="108" y="31"/>
                  </a:lnTo>
                  <a:lnTo>
                    <a:pt x="99" y="42"/>
                  </a:lnTo>
                  <a:lnTo>
                    <a:pt x="98" y="42"/>
                  </a:lnTo>
                  <a:lnTo>
                    <a:pt x="98" y="6"/>
                  </a:lnTo>
                  <a:lnTo>
                    <a:pt x="0" y="6"/>
                  </a:lnTo>
                  <a:lnTo>
                    <a:pt x="0" y="2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3399"/>
                </a:solidFill>
                <a:latin typeface="Arial" charset="0"/>
              </a:endParaRPr>
            </a:p>
          </p:txBody>
        </p:sp>
        <p:sp>
          <p:nvSpPr>
            <p:cNvPr id="3080" name="Freeform 8"/>
            <p:cNvSpPr>
              <a:spLocks/>
            </p:cNvSpPr>
            <p:nvPr userDrawn="1"/>
          </p:nvSpPr>
          <p:spPr bwMode="auto">
            <a:xfrm>
              <a:off x="323" y="4096"/>
              <a:ext cx="58" cy="67"/>
            </a:xfrm>
            <a:custGeom>
              <a:avLst/>
              <a:gdLst/>
              <a:ahLst/>
              <a:cxnLst>
                <a:cxn ang="0">
                  <a:pos x="283" y="85"/>
                </a:cxn>
                <a:cxn ang="0">
                  <a:pos x="270" y="50"/>
                </a:cxn>
                <a:cxn ang="0">
                  <a:pos x="247" y="25"/>
                </a:cxn>
                <a:cxn ang="0">
                  <a:pos x="215" y="10"/>
                </a:cxn>
                <a:cxn ang="0">
                  <a:pos x="179" y="2"/>
                </a:cxn>
                <a:cxn ang="0">
                  <a:pos x="144" y="0"/>
                </a:cxn>
                <a:cxn ang="0">
                  <a:pos x="98" y="4"/>
                </a:cxn>
                <a:cxn ang="0">
                  <a:pos x="64" y="15"/>
                </a:cxn>
                <a:cxn ang="0">
                  <a:pos x="34" y="34"/>
                </a:cxn>
                <a:cxn ang="0">
                  <a:pos x="15" y="62"/>
                </a:cxn>
                <a:cxn ang="0">
                  <a:pos x="6" y="101"/>
                </a:cxn>
                <a:cxn ang="0">
                  <a:pos x="8" y="121"/>
                </a:cxn>
                <a:cxn ang="0">
                  <a:pos x="17" y="145"/>
                </a:cxn>
                <a:cxn ang="0">
                  <a:pos x="34" y="166"/>
                </a:cxn>
                <a:cxn ang="0">
                  <a:pos x="60" y="182"/>
                </a:cxn>
                <a:cxn ang="0">
                  <a:pos x="95" y="195"/>
                </a:cxn>
                <a:cxn ang="0">
                  <a:pos x="157" y="208"/>
                </a:cxn>
                <a:cxn ang="0">
                  <a:pos x="180" y="218"/>
                </a:cxn>
                <a:cxn ang="0">
                  <a:pos x="187" y="234"/>
                </a:cxn>
                <a:cxn ang="0">
                  <a:pos x="182" y="246"/>
                </a:cxn>
                <a:cxn ang="0">
                  <a:pos x="167" y="256"/>
                </a:cxn>
                <a:cxn ang="0">
                  <a:pos x="149" y="259"/>
                </a:cxn>
                <a:cxn ang="0">
                  <a:pos x="124" y="254"/>
                </a:cxn>
                <a:cxn ang="0">
                  <a:pos x="114" y="244"/>
                </a:cxn>
                <a:cxn ang="0">
                  <a:pos x="106" y="221"/>
                </a:cxn>
                <a:cxn ang="0">
                  <a:pos x="1" y="236"/>
                </a:cxn>
                <a:cxn ang="0">
                  <a:pos x="14" y="274"/>
                </a:cxn>
                <a:cxn ang="0">
                  <a:pos x="37" y="302"/>
                </a:cxn>
                <a:cxn ang="0">
                  <a:pos x="70" y="320"/>
                </a:cxn>
                <a:cxn ang="0">
                  <a:pos x="106" y="331"/>
                </a:cxn>
                <a:cxn ang="0">
                  <a:pos x="145" y="334"/>
                </a:cxn>
                <a:cxn ang="0">
                  <a:pos x="184" y="331"/>
                </a:cxn>
                <a:cxn ang="0">
                  <a:pos x="222" y="321"/>
                </a:cxn>
                <a:cxn ang="0">
                  <a:pos x="255" y="304"/>
                </a:cxn>
                <a:cxn ang="0">
                  <a:pos x="279" y="276"/>
                </a:cxn>
                <a:cxn ang="0">
                  <a:pos x="292" y="238"/>
                </a:cxn>
                <a:cxn ang="0">
                  <a:pos x="292" y="212"/>
                </a:cxn>
                <a:cxn ang="0">
                  <a:pos x="286" y="187"/>
                </a:cxn>
                <a:cxn ang="0">
                  <a:pos x="276" y="168"/>
                </a:cxn>
                <a:cxn ang="0">
                  <a:pos x="249" y="144"/>
                </a:cxn>
                <a:cxn ang="0">
                  <a:pos x="223" y="132"/>
                </a:cxn>
                <a:cxn ang="0">
                  <a:pos x="167" y="119"/>
                </a:cxn>
                <a:cxn ang="0">
                  <a:pos x="125" y="108"/>
                </a:cxn>
                <a:cxn ang="0">
                  <a:pos x="117" y="102"/>
                </a:cxn>
                <a:cxn ang="0">
                  <a:pos x="113" y="92"/>
                </a:cxn>
                <a:cxn ang="0">
                  <a:pos x="119" y="75"/>
                </a:cxn>
                <a:cxn ang="0">
                  <a:pos x="135" y="68"/>
                </a:cxn>
                <a:cxn ang="0">
                  <a:pos x="153" y="68"/>
                </a:cxn>
                <a:cxn ang="0">
                  <a:pos x="171" y="77"/>
                </a:cxn>
                <a:cxn ang="0">
                  <a:pos x="180" y="86"/>
                </a:cxn>
                <a:cxn ang="0">
                  <a:pos x="284" y="100"/>
                </a:cxn>
              </a:cxnLst>
              <a:rect l="0" t="0" r="r" b="b"/>
              <a:pathLst>
                <a:path w="292" h="334">
                  <a:moveTo>
                    <a:pt x="284" y="100"/>
                  </a:moveTo>
                  <a:lnTo>
                    <a:pt x="284" y="100"/>
                  </a:lnTo>
                  <a:lnTo>
                    <a:pt x="283" y="85"/>
                  </a:lnTo>
                  <a:lnTo>
                    <a:pt x="280" y="72"/>
                  </a:lnTo>
                  <a:lnTo>
                    <a:pt x="276" y="61"/>
                  </a:lnTo>
                  <a:lnTo>
                    <a:pt x="270" y="50"/>
                  </a:lnTo>
                  <a:lnTo>
                    <a:pt x="263" y="41"/>
                  </a:lnTo>
                  <a:lnTo>
                    <a:pt x="255" y="33"/>
                  </a:lnTo>
                  <a:lnTo>
                    <a:pt x="247" y="25"/>
                  </a:lnTo>
                  <a:lnTo>
                    <a:pt x="236" y="20"/>
                  </a:lnTo>
                  <a:lnTo>
                    <a:pt x="226" y="15"/>
                  </a:lnTo>
                  <a:lnTo>
                    <a:pt x="215" y="10"/>
                  </a:lnTo>
                  <a:lnTo>
                    <a:pt x="204" y="7"/>
                  </a:lnTo>
                  <a:lnTo>
                    <a:pt x="192" y="4"/>
                  </a:lnTo>
                  <a:lnTo>
                    <a:pt x="179" y="2"/>
                  </a:lnTo>
                  <a:lnTo>
                    <a:pt x="167" y="1"/>
                  </a:lnTo>
                  <a:lnTo>
                    <a:pt x="144" y="0"/>
                  </a:lnTo>
                  <a:lnTo>
                    <a:pt x="144" y="0"/>
                  </a:lnTo>
                  <a:lnTo>
                    <a:pt x="121" y="1"/>
                  </a:lnTo>
                  <a:lnTo>
                    <a:pt x="109" y="3"/>
                  </a:lnTo>
                  <a:lnTo>
                    <a:pt x="98" y="4"/>
                  </a:lnTo>
                  <a:lnTo>
                    <a:pt x="86" y="7"/>
                  </a:lnTo>
                  <a:lnTo>
                    <a:pt x="75" y="10"/>
                  </a:lnTo>
                  <a:lnTo>
                    <a:pt x="64" y="15"/>
                  </a:lnTo>
                  <a:lnTo>
                    <a:pt x="54" y="20"/>
                  </a:lnTo>
                  <a:lnTo>
                    <a:pt x="44" y="26"/>
                  </a:lnTo>
                  <a:lnTo>
                    <a:pt x="34" y="34"/>
                  </a:lnTo>
                  <a:lnTo>
                    <a:pt x="27" y="42"/>
                  </a:lnTo>
                  <a:lnTo>
                    <a:pt x="20" y="51"/>
                  </a:lnTo>
                  <a:lnTo>
                    <a:pt x="15" y="62"/>
                  </a:lnTo>
                  <a:lnTo>
                    <a:pt x="11" y="74"/>
                  </a:lnTo>
                  <a:lnTo>
                    <a:pt x="7" y="86"/>
                  </a:lnTo>
                  <a:lnTo>
                    <a:pt x="6" y="101"/>
                  </a:lnTo>
                  <a:lnTo>
                    <a:pt x="6" y="101"/>
                  </a:lnTo>
                  <a:lnTo>
                    <a:pt x="7" y="111"/>
                  </a:lnTo>
                  <a:lnTo>
                    <a:pt x="8" y="121"/>
                  </a:lnTo>
                  <a:lnTo>
                    <a:pt x="11" y="129"/>
                  </a:lnTo>
                  <a:lnTo>
                    <a:pt x="14" y="138"/>
                  </a:lnTo>
                  <a:lnTo>
                    <a:pt x="17" y="145"/>
                  </a:lnTo>
                  <a:lnTo>
                    <a:pt x="22" y="153"/>
                  </a:lnTo>
                  <a:lnTo>
                    <a:pt x="28" y="159"/>
                  </a:lnTo>
                  <a:lnTo>
                    <a:pt x="34" y="166"/>
                  </a:lnTo>
                  <a:lnTo>
                    <a:pt x="42" y="171"/>
                  </a:lnTo>
                  <a:lnTo>
                    <a:pt x="50" y="176"/>
                  </a:lnTo>
                  <a:lnTo>
                    <a:pt x="60" y="182"/>
                  </a:lnTo>
                  <a:lnTo>
                    <a:pt x="71" y="186"/>
                  </a:lnTo>
                  <a:lnTo>
                    <a:pt x="82" y="190"/>
                  </a:lnTo>
                  <a:lnTo>
                    <a:pt x="95" y="195"/>
                  </a:lnTo>
                  <a:lnTo>
                    <a:pt x="125" y="201"/>
                  </a:lnTo>
                  <a:lnTo>
                    <a:pt x="125" y="201"/>
                  </a:lnTo>
                  <a:lnTo>
                    <a:pt x="157" y="208"/>
                  </a:lnTo>
                  <a:lnTo>
                    <a:pt x="167" y="211"/>
                  </a:lnTo>
                  <a:lnTo>
                    <a:pt x="175" y="214"/>
                  </a:lnTo>
                  <a:lnTo>
                    <a:pt x="180" y="218"/>
                  </a:lnTo>
                  <a:lnTo>
                    <a:pt x="183" y="223"/>
                  </a:lnTo>
                  <a:lnTo>
                    <a:pt x="186" y="228"/>
                  </a:lnTo>
                  <a:lnTo>
                    <a:pt x="187" y="234"/>
                  </a:lnTo>
                  <a:lnTo>
                    <a:pt x="187" y="234"/>
                  </a:lnTo>
                  <a:lnTo>
                    <a:pt x="186" y="241"/>
                  </a:lnTo>
                  <a:lnTo>
                    <a:pt x="182" y="246"/>
                  </a:lnTo>
                  <a:lnTo>
                    <a:pt x="178" y="250"/>
                  </a:lnTo>
                  <a:lnTo>
                    <a:pt x="173" y="254"/>
                  </a:lnTo>
                  <a:lnTo>
                    <a:pt x="167" y="256"/>
                  </a:lnTo>
                  <a:lnTo>
                    <a:pt x="161" y="258"/>
                  </a:lnTo>
                  <a:lnTo>
                    <a:pt x="149" y="259"/>
                  </a:lnTo>
                  <a:lnTo>
                    <a:pt x="149" y="259"/>
                  </a:lnTo>
                  <a:lnTo>
                    <a:pt x="139" y="258"/>
                  </a:lnTo>
                  <a:lnTo>
                    <a:pt x="131" y="257"/>
                  </a:lnTo>
                  <a:lnTo>
                    <a:pt x="124" y="254"/>
                  </a:lnTo>
                  <a:lnTo>
                    <a:pt x="119" y="250"/>
                  </a:lnTo>
                  <a:lnTo>
                    <a:pt x="119" y="250"/>
                  </a:lnTo>
                  <a:lnTo>
                    <a:pt x="114" y="244"/>
                  </a:lnTo>
                  <a:lnTo>
                    <a:pt x="109" y="236"/>
                  </a:lnTo>
                  <a:lnTo>
                    <a:pt x="107" y="230"/>
                  </a:lnTo>
                  <a:lnTo>
                    <a:pt x="106" y="221"/>
                  </a:lnTo>
                  <a:lnTo>
                    <a:pt x="0" y="221"/>
                  </a:lnTo>
                  <a:lnTo>
                    <a:pt x="0" y="221"/>
                  </a:lnTo>
                  <a:lnTo>
                    <a:pt x="1" y="236"/>
                  </a:lnTo>
                  <a:lnTo>
                    <a:pt x="4" y="250"/>
                  </a:lnTo>
                  <a:lnTo>
                    <a:pt x="8" y="262"/>
                  </a:lnTo>
                  <a:lnTo>
                    <a:pt x="14" y="274"/>
                  </a:lnTo>
                  <a:lnTo>
                    <a:pt x="20" y="284"/>
                  </a:lnTo>
                  <a:lnTo>
                    <a:pt x="29" y="293"/>
                  </a:lnTo>
                  <a:lnTo>
                    <a:pt x="37" y="302"/>
                  </a:lnTo>
                  <a:lnTo>
                    <a:pt x="47" y="308"/>
                  </a:lnTo>
                  <a:lnTo>
                    <a:pt x="58" y="315"/>
                  </a:lnTo>
                  <a:lnTo>
                    <a:pt x="70" y="320"/>
                  </a:lnTo>
                  <a:lnTo>
                    <a:pt x="81" y="324"/>
                  </a:lnTo>
                  <a:lnTo>
                    <a:pt x="93" y="328"/>
                  </a:lnTo>
                  <a:lnTo>
                    <a:pt x="106" y="331"/>
                  </a:lnTo>
                  <a:lnTo>
                    <a:pt x="119" y="332"/>
                  </a:lnTo>
                  <a:lnTo>
                    <a:pt x="132" y="333"/>
                  </a:lnTo>
                  <a:lnTo>
                    <a:pt x="145" y="334"/>
                  </a:lnTo>
                  <a:lnTo>
                    <a:pt x="145" y="334"/>
                  </a:lnTo>
                  <a:lnTo>
                    <a:pt x="172" y="333"/>
                  </a:lnTo>
                  <a:lnTo>
                    <a:pt x="184" y="331"/>
                  </a:lnTo>
                  <a:lnTo>
                    <a:pt x="197" y="329"/>
                  </a:lnTo>
                  <a:lnTo>
                    <a:pt x="210" y="325"/>
                  </a:lnTo>
                  <a:lnTo>
                    <a:pt x="222" y="321"/>
                  </a:lnTo>
                  <a:lnTo>
                    <a:pt x="234" y="317"/>
                  </a:lnTo>
                  <a:lnTo>
                    <a:pt x="245" y="310"/>
                  </a:lnTo>
                  <a:lnTo>
                    <a:pt x="255" y="304"/>
                  </a:lnTo>
                  <a:lnTo>
                    <a:pt x="264" y="295"/>
                  </a:lnTo>
                  <a:lnTo>
                    <a:pt x="272" y="287"/>
                  </a:lnTo>
                  <a:lnTo>
                    <a:pt x="279" y="276"/>
                  </a:lnTo>
                  <a:lnTo>
                    <a:pt x="284" y="264"/>
                  </a:lnTo>
                  <a:lnTo>
                    <a:pt x="289" y="251"/>
                  </a:lnTo>
                  <a:lnTo>
                    <a:pt x="292" y="238"/>
                  </a:lnTo>
                  <a:lnTo>
                    <a:pt x="292" y="221"/>
                  </a:lnTo>
                  <a:lnTo>
                    <a:pt x="292" y="221"/>
                  </a:lnTo>
                  <a:lnTo>
                    <a:pt x="292" y="212"/>
                  </a:lnTo>
                  <a:lnTo>
                    <a:pt x="291" y="203"/>
                  </a:lnTo>
                  <a:lnTo>
                    <a:pt x="289" y="196"/>
                  </a:lnTo>
                  <a:lnTo>
                    <a:pt x="286" y="187"/>
                  </a:lnTo>
                  <a:lnTo>
                    <a:pt x="283" y="181"/>
                  </a:lnTo>
                  <a:lnTo>
                    <a:pt x="280" y="174"/>
                  </a:lnTo>
                  <a:lnTo>
                    <a:pt x="276" y="168"/>
                  </a:lnTo>
                  <a:lnTo>
                    <a:pt x="271" y="162"/>
                  </a:lnTo>
                  <a:lnTo>
                    <a:pt x="261" y="153"/>
                  </a:lnTo>
                  <a:lnTo>
                    <a:pt x="249" y="144"/>
                  </a:lnTo>
                  <a:lnTo>
                    <a:pt x="237" y="138"/>
                  </a:lnTo>
                  <a:lnTo>
                    <a:pt x="223" y="132"/>
                  </a:lnTo>
                  <a:lnTo>
                    <a:pt x="223" y="132"/>
                  </a:lnTo>
                  <a:lnTo>
                    <a:pt x="209" y="128"/>
                  </a:lnTo>
                  <a:lnTo>
                    <a:pt x="195" y="125"/>
                  </a:lnTo>
                  <a:lnTo>
                    <a:pt x="167" y="119"/>
                  </a:lnTo>
                  <a:lnTo>
                    <a:pt x="144" y="114"/>
                  </a:lnTo>
                  <a:lnTo>
                    <a:pt x="134" y="111"/>
                  </a:lnTo>
                  <a:lnTo>
                    <a:pt x="125" y="108"/>
                  </a:lnTo>
                  <a:lnTo>
                    <a:pt x="125" y="108"/>
                  </a:lnTo>
                  <a:lnTo>
                    <a:pt x="121" y="106"/>
                  </a:lnTo>
                  <a:lnTo>
                    <a:pt x="117" y="102"/>
                  </a:lnTo>
                  <a:lnTo>
                    <a:pt x="114" y="98"/>
                  </a:lnTo>
                  <a:lnTo>
                    <a:pt x="113" y="92"/>
                  </a:lnTo>
                  <a:lnTo>
                    <a:pt x="113" y="92"/>
                  </a:lnTo>
                  <a:lnTo>
                    <a:pt x="114" y="84"/>
                  </a:lnTo>
                  <a:lnTo>
                    <a:pt x="116" y="79"/>
                  </a:lnTo>
                  <a:lnTo>
                    <a:pt x="119" y="75"/>
                  </a:lnTo>
                  <a:lnTo>
                    <a:pt x="123" y="71"/>
                  </a:lnTo>
                  <a:lnTo>
                    <a:pt x="129" y="69"/>
                  </a:lnTo>
                  <a:lnTo>
                    <a:pt x="135" y="68"/>
                  </a:lnTo>
                  <a:lnTo>
                    <a:pt x="147" y="67"/>
                  </a:lnTo>
                  <a:lnTo>
                    <a:pt x="147" y="67"/>
                  </a:lnTo>
                  <a:lnTo>
                    <a:pt x="153" y="68"/>
                  </a:lnTo>
                  <a:lnTo>
                    <a:pt x="160" y="69"/>
                  </a:lnTo>
                  <a:lnTo>
                    <a:pt x="165" y="72"/>
                  </a:lnTo>
                  <a:lnTo>
                    <a:pt x="171" y="77"/>
                  </a:lnTo>
                  <a:lnTo>
                    <a:pt x="171" y="77"/>
                  </a:lnTo>
                  <a:lnTo>
                    <a:pt x="176" y="81"/>
                  </a:lnTo>
                  <a:lnTo>
                    <a:pt x="180" y="86"/>
                  </a:lnTo>
                  <a:lnTo>
                    <a:pt x="182" y="93"/>
                  </a:lnTo>
                  <a:lnTo>
                    <a:pt x="183" y="100"/>
                  </a:lnTo>
                  <a:lnTo>
                    <a:pt x="284" y="10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3399"/>
                </a:solidFill>
                <a:latin typeface="Arial" charset="0"/>
              </a:endParaRPr>
            </a:p>
          </p:txBody>
        </p:sp>
        <p:sp>
          <p:nvSpPr>
            <p:cNvPr id="3081" name="Freeform 9"/>
            <p:cNvSpPr>
              <a:spLocks/>
            </p:cNvSpPr>
            <p:nvPr userDrawn="1"/>
          </p:nvSpPr>
          <p:spPr bwMode="auto">
            <a:xfrm>
              <a:off x="543" y="4086"/>
              <a:ext cx="55" cy="75"/>
            </a:xfrm>
            <a:custGeom>
              <a:avLst/>
              <a:gdLst/>
              <a:ahLst/>
              <a:cxnLst>
                <a:cxn ang="0">
                  <a:pos x="0" y="372"/>
                </a:cxn>
                <a:cxn ang="0">
                  <a:pos x="103" y="372"/>
                </a:cxn>
                <a:cxn ang="0">
                  <a:pos x="103" y="244"/>
                </a:cxn>
                <a:cxn ang="0">
                  <a:pos x="103" y="244"/>
                </a:cxn>
                <a:cxn ang="0">
                  <a:pos x="103" y="227"/>
                </a:cxn>
                <a:cxn ang="0">
                  <a:pos x="105" y="212"/>
                </a:cxn>
                <a:cxn ang="0">
                  <a:pos x="110" y="202"/>
                </a:cxn>
                <a:cxn ang="0">
                  <a:pos x="112" y="197"/>
                </a:cxn>
                <a:cxn ang="0">
                  <a:pos x="114" y="193"/>
                </a:cxn>
                <a:cxn ang="0">
                  <a:pos x="114" y="193"/>
                </a:cxn>
                <a:cxn ang="0">
                  <a:pos x="118" y="188"/>
                </a:cxn>
                <a:cxn ang="0">
                  <a:pos x="125" y="184"/>
                </a:cxn>
                <a:cxn ang="0">
                  <a:pos x="131" y="180"/>
                </a:cxn>
                <a:cxn ang="0">
                  <a:pos x="138" y="179"/>
                </a:cxn>
                <a:cxn ang="0">
                  <a:pos x="138" y="179"/>
                </a:cxn>
                <a:cxn ang="0">
                  <a:pos x="146" y="179"/>
                </a:cxn>
                <a:cxn ang="0">
                  <a:pos x="153" y="181"/>
                </a:cxn>
                <a:cxn ang="0">
                  <a:pos x="158" y="185"/>
                </a:cxn>
                <a:cxn ang="0">
                  <a:pos x="163" y="190"/>
                </a:cxn>
                <a:cxn ang="0">
                  <a:pos x="163" y="190"/>
                </a:cxn>
                <a:cxn ang="0">
                  <a:pos x="168" y="195"/>
                </a:cxn>
                <a:cxn ang="0">
                  <a:pos x="170" y="204"/>
                </a:cxn>
                <a:cxn ang="0">
                  <a:pos x="172" y="214"/>
                </a:cxn>
                <a:cxn ang="0">
                  <a:pos x="172" y="225"/>
                </a:cxn>
                <a:cxn ang="0">
                  <a:pos x="172" y="372"/>
                </a:cxn>
                <a:cxn ang="0">
                  <a:pos x="275" y="372"/>
                </a:cxn>
                <a:cxn ang="0">
                  <a:pos x="275" y="203"/>
                </a:cxn>
                <a:cxn ang="0">
                  <a:pos x="275" y="203"/>
                </a:cxn>
                <a:cxn ang="0">
                  <a:pos x="275" y="190"/>
                </a:cxn>
                <a:cxn ang="0">
                  <a:pos x="274" y="178"/>
                </a:cxn>
                <a:cxn ang="0">
                  <a:pos x="272" y="166"/>
                </a:cxn>
                <a:cxn ang="0">
                  <a:pos x="270" y="157"/>
                </a:cxn>
                <a:cxn ang="0">
                  <a:pos x="265" y="147"/>
                </a:cxn>
                <a:cxn ang="0">
                  <a:pos x="262" y="139"/>
                </a:cxn>
                <a:cxn ang="0">
                  <a:pos x="257" y="131"/>
                </a:cxn>
                <a:cxn ang="0">
                  <a:pos x="251" y="125"/>
                </a:cxn>
                <a:cxn ang="0">
                  <a:pos x="251" y="125"/>
                </a:cxn>
                <a:cxn ang="0">
                  <a:pos x="245" y="118"/>
                </a:cxn>
                <a:cxn ang="0">
                  <a:pos x="239" y="114"/>
                </a:cxn>
                <a:cxn ang="0">
                  <a:pos x="231" y="110"/>
                </a:cxn>
                <a:cxn ang="0">
                  <a:pos x="222" y="105"/>
                </a:cxn>
                <a:cxn ang="0">
                  <a:pos x="214" y="103"/>
                </a:cxn>
                <a:cxn ang="0">
                  <a:pos x="205" y="101"/>
                </a:cxn>
                <a:cxn ang="0">
                  <a:pos x="196" y="100"/>
                </a:cxn>
                <a:cxn ang="0">
                  <a:pos x="186" y="99"/>
                </a:cxn>
                <a:cxn ang="0">
                  <a:pos x="186" y="99"/>
                </a:cxn>
                <a:cxn ang="0">
                  <a:pos x="173" y="100"/>
                </a:cxn>
                <a:cxn ang="0">
                  <a:pos x="161" y="101"/>
                </a:cxn>
                <a:cxn ang="0">
                  <a:pos x="149" y="103"/>
                </a:cxn>
                <a:cxn ang="0">
                  <a:pos x="137" y="108"/>
                </a:cxn>
                <a:cxn ang="0">
                  <a:pos x="137" y="108"/>
                </a:cxn>
                <a:cxn ang="0">
                  <a:pos x="128" y="114"/>
                </a:cxn>
                <a:cxn ang="0">
                  <a:pos x="120" y="119"/>
                </a:cxn>
                <a:cxn ang="0">
                  <a:pos x="112" y="127"/>
                </a:cxn>
                <a:cxn ang="0">
                  <a:pos x="103" y="135"/>
                </a:cxn>
                <a:cxn ang="0">
                  <a:pos x="103" y="0"/>
                </a:cxn>
                <a:cxn ang="0">
                  <a:pos x="0" y="0"/>
                </a:cxn>
                <a:cxn ang="0">
                  <a:pos x="0" y="372"/>
                </a:cxn>
              </a:cxnLst>
              <a:rect l="0" t="0" r="r" b="b"/>
              <a:pathLst>
                <a:path w="275" h="372">
                  <a:moveTo>
                    <a:pt x="0" y="372"/>
                  </a:moveTo>
                  <a:lnTo>
                    <a:pt x="103" y="372"/>
                  </a:lnTo>
                  <a:lnTo>
                    <a:pt x="103" y="244"/>
                  </a:lnTo>
                  <a:lnTo>
                    <a:pt x="103" y="244"/>
                  </a:lnTo>
                  <a:lnTo>
                    <a:pt x="103" y="227"/>
                  </a:lnTo>
                  <a:lnTo>
                    <a:pt x="105" y="212"/>
                  </a:lnTo>
                  <a:lnTo>
                    <a:pt x="110" y="202"/>
                  </a:lnTo>
                  <a:lnTo>
                    <a:pt x="112" y="197"/>
                  </a:lnTo>
                  <a:lnTo>
                    <a:pt x="114" y="193"/>
                  </a:lnTo>
                  <a:lnTo>
                    <a:pt x="114" y="193"/>
                  </a:lnTo>
                  <a:lnTo>
                    <a:pt x="118" y="188"/>
                  </a:lnTo>
                  <a:lnTo>
                    <a:pt x="125" y="184"/>
                  </a:lnTo>
                  <a:lnTo>
                    <a:pt x="131" y="180"/>
                  </a:lnTo>
                  <a:lnTo>
                    <a:pt x="138" y="179"/>
                  </a:lnTo>
                  <a:lnTo>
                    <a:pt x="138" y="179"/>
                  </a:lnTo>
                  <a:lnTo>
                    <a:pt x="146" y="179"/>
                  </a:lnTo>
                  <a:lnTo>
                    <a:pt x="153" y="181"/>
                  </a:lnTo>
                  <a:lnTo>
                    <a:pt x="158" y="185"/>
                  </a:lnTo>
                  <a:lnTo>
                    <a:pt x="163" y="190"/>
                  </a:lnTo>
                  <a:lnTo>
                    <a:pt x="163" y="190"/>
                  </a:lnTo>
                  <a:lnTo>
                    <a:pt x="168" y="195"/>
                  </a:lnTo>
                  <a:lnTo>
                    <a:pt x="170" y="204"/>
                  </a:lnTo>
                  <a:lnTo>
                    <a:pt x="172" y="214"/>
                  </a:lnTo>
                  <a:lnTo>
                    <a:pt x="172" y="225"/>
                  </a:lnTo>
                  <a:lnTo>
                    <a:pt x="172" y="372"/>
                  </a:lnTo>
                  <a:lnTo>
                    <a:pt x="275" y="372"/>
                  </a:lnTo>
                  <a:lnTo>
                    <a:pt x="275" y="203"/>
                  </a:lnTo>
                  <a:lnTo>
                    <a:pt x="275" y="203"/>
                  </a:lnTo>
                  <a:lnTo>
                    <a:pt x="275" y="190"/>
                  </a:lnTo>
                  <a:lnTo>
                    <a:pt x="274" y="178"/>
                  </a:lnTo>
                  <a:lnTo>
                    <a:pt x="272" y="166"/>
                  </a:lnTo>
                  <a:lnTo>
                    <a:pt x="270" y="157"/>
                  </a:lnTo>
                  <a:lnTo>
                    <a:pt x="265" y="147"/>
                  </a:lnTo>
                  <a:lnTo>
                    <a:pt x="262" y="139"/>
                  </a:lnTo>
                  <a:lnTo>
                    <a:pt x="257" y="131"/>
                  </a:lnTo>
                  <a:lnTo>
                    <a:pt x="251" y="125"/>
                  </a:lnTo>
                  <a:lnTo>
                    <a:pt x="251" y="125"/>
                  </a:lnTo>
                  <a:lnTo>
                    <a:pt x="245" y="118"/>
                  </a:lnTo>
                  <a:lnTo>
                    <a:pt x="239" y="114"/>
                  </a:lnTo>
                  <a:lnTo>
                    <a:pt x="231" y="110"/>
                  </a:lnTo>
                  <a:lnTo>
                    <a:pt x="222" y="105"/>
                  </a:lnTo>
                  <a:lnTo>
                    <a:pt x="214" y="103"/>
                  </a:lnTo>
                  <a:lnTo>
                    <a:pt x="205" y="101"/>
                  </a:lnTo>
                  <a:lnTo>
                    <a:pt x="196" y="100"/>
                  </a:lnTo>
                  <a:lnTo>
                    <a:pt x="186" y="99"/>
                  </a:lnTo>
                  <a:lnTo>
                    <a:pt x="186" y="99"/>
                  </a:lnTo>
                  <a:lnTo>
                    <a:pt x="173" y="100"/>
                  </a:lnTo>
                  <a:lnTo>
                    <a:pt x="161" y="101"/>
                  </a:lnTo>
                  <a:lnTo>
                    <a:pt x="149" y="103"/>
                  </a:lnTo>
                  <a:lnTo>
                    <a:pt x="137" y="108"/>
                  </a:lnTo>
                  <a:lnTo>
                    <a:pt x="137" y="108"/>
                  </a:lnTo>
                  <a:lnTo>
                    <a:pt x="128" y="114"/>
                  </a:lnTo>
                  <a:lnTo>
                    <a:pt x="120" y="119"/>
                  </a:lnTo>
                  <a:lnTo>
                    <a:pt x="112" y="127"/>
                  </a:lnTo>
                  <a:lnTo>
                    <a:pt x="103" y="135"/>
                  </a:lnTo>
                  <a:lnTo>
                    <a:pt x="103" y="0"/>
                  </a:lnTo>
                  <a:lnTo>
                    <a:pt x="0" y="0"/>
                  </a:lnTo>
                  <a:lnTo>
                    <a:pt x="0" y="3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3399"/>
                </a:solidFill>
                <a:latin typeface="Arial" charset="0"/>
              </a:endParaRPr>
            </a:p>
          </p:txBody>
        </p:sp>
        <p:sp>
          <p:nvSpPr>
            <p:cNvPr id="3082" name="Freeform 10"/>
            <p:cNvSpPr>
              <a:spLocks/>
            </p:cNvSpPr>
            <p:nvPr userDrawn="1"/>
          </p:nvSpPr>
          <p:spPr bwMode="auto">
            <a:xfrm>
              <a:off x="508" y="4091"/>
              <a:ext cx="28" cy="71"/>
            </a:xfrm>
            <a:custGeom>
              <a:avLst/>
              <a:gdLst/>
              <a:ahLst/>
              <a:cxnLst>
                <a:cxn ang="0">
                  <a:pos x="0" y="0"/>
                </a:cxn>
                <a:cxn ang="0">
                  <a:pos x="0" y="81"/>
                </a:cxn>
                <a:cxn ang="0">
                  <a:pos x="0" y="156"/>
                </a:cxn>
                <a:cxn ang="0">
                  <a:pos x="0" y="250"/>
                </a:cxn>
                <a:cxn ang="0">
                  <a:pos x="0" y="250"/>
                </a:cxn>
                <a:cxn ang="0">
                  <a:pos x="0" y="270"/>
                </a:cxn>
                <a:cxn ang="0">
                  <a:pos x="2" y="288"/>
                </a:cxn>
                <a:cxn ang="0">
                  <a:pos x="5" y="303"/>
                </a:cxn>
                <a:cxn ang="0">
                  <a:pos x="10" y="316"/>
                </a:cxn>
                <a:cxn ang="0">
                  <a:pos x="10" y="316"/>
                </a:cxn>
                <a:cxn ang="0">
                  <a:pos x="15" y="326"/>
                </a:cxn>
                <a:cxn ang="0">
                  <a:pos x="20" y="333"/>
                </a:cxn>
                <a:cxn ang="0">
                  <a:pos x="28" y="339"/>
                </a:cxn>
                <a:cxn ang="0">
                  <a:pos x="36" y="344"/>
                </a:cxn>
                <a:cxn ang="0">
                  <a:pos x="36" y="344"/>
                </a:cxn>
                <a:cxn ang="0">
                  <a:pos x="45" y="348"/>
                </a:cxn>
                <a:cxn ang="0">
                  <a:pos x="57" y="351"/>
                </a:cxn>
                <a:cxn ang="0">
                  <a:pos x="71" y="354"/>
                </a:cxn>
                <a:cxn ang="0">
                  <a:pos x="88" y="354"/>
                </a:cxn>
                <a:cxn ang="0">
                  <a:pos x="88" y="354"/>
                </a:cxn>
                <a:cxn ang="0">
                  <a:pos x="100" y="354"/>
                </a:cxn>
                <a:cxn ang="0">
                  <a:pos x="114" y="351"/>
                </a:cxn>
                <a:cxn ang="0">
                  <a:pos x="129" y="349"/>
                </a:cxn>
                <a:cxn ang="0">
                  <a:pos x="143" y="345"/>
                </a:cxn>
                <a:cxn ang="0">
                  <a:pos x="143" y="279"/>
                </a:cxn>
                <a:cxn ang="0">
                  <a:pos x="143" y="279"/>
                </a:cxn>
                <a:cxn ang="0">
                  <a:pos x="139" y="280"/>
                </a:cxn>
                <a:cxn ang="0">
                  <a:pos x="131" y="281"/>
                </a:cxn>
                <a:cxn ang="0">
                  <a:pos x="116" y="282"/>
                </a:cxn>
                <a:cxn ang="0">
                  <a:pos x="116" y="282"/>
                </a:cxn>
                <a:cxn ang="0">
                  <a:pos x="111" y="281"/>
                </a:cxn>
                <a:cxn ang="0">
                  <a:pos x="106" y="277"/>
                </a:cxn>
                <a:cxn ang="0">
                  <a:pos x="104" y="275"/>
                </a:cxn>
                <a:cxn ang="0">
                  <a:pos x="102" y="273"/>
                </a:cxn>
                <a:cxn ang="0">
                  <a:pos x="102" y="273"/>
                </a:cxn>
                <a:cxn ang="0">
                  <a:pos x="101" y="270"/>
                </a:cxn>
                <a:cxn ang="0">
                  <a:pos x="100" y="265"/>
                </a:cxn>
                <a:cxn ang="0">
                  <a:pos x="99" y="251"/>
                </a:cxn>
                <a:cxn ang="0">
                  <a:pos x="99" y="156"/>
                </a:cxn>
                <a:cxn ang="0">
                  <a:pos x="143" y="156"/>
                </a:cxn>
                <a:cxn ang="0">
                  <a:pos x="143" y="81"/>
                </a:cxn>
                <a:cxn ang="0">
                  <a:pos x="99" y="81"/>
                </a:cxn>
                <a:cxn ang="0">
                  <a:pos x="99" y="0"/>
                </a:cxn>
                <a:cxn ang="0">
                  <a:pos x="0" y="0"/>
                </a:cxn>
              </a:cxnLst>
              <a:rect l="0" t="0" r="r" b="b"/>
              <a:pathLst>
                <a:path w="143" h="354">
                  <a:moveTo>
                    <a:pt x="0" y="0"/>
                  </a:moveTo>
                  <a:lnTo>
                    <a:pt x="0" y="81"/>
                  </a:lnTo>
                  <a:lnTo>
                    <a:pt x="0" y="156"/>
                  </a:lnTo>
                  <a:lnTo>
                    <a:pt x="0" y="250"/>
                  </a:lnTo>
                  <a:lnTo>
                    <a:pt x="0" y="250"/>
                  </a:lnTo>
                  <a:lnTo>
                    <a:pt x="0" y="270"/>
                  </a:lnTo>
                  <a:lnTo>
                    <a:pt x="2" y="288"/>
                  </a:lnTo>
                  <a:lnTo>
                    <a:pt x="5" y="303"/>
                  </a:lnTo>
                  <a:lnTo>
                    <a:pt x="10" y="316"/>
                  </a:lnTo>
                  <a:lnTo>
                    <a:pt x="10" y="316"/>
                  </a:lnTo>
                  <a:lnTo>
                    <a:pt x="15" y="326"/>
                  </a:lnTo>
                  <a:lnTo>
                    <a:pt x="20" y="333"/>
                  </a:lnTo>
                  <a:lnTo>
                    <a:pt x="28" y="339"/>
                  </a:lnTo>
                  <a:lnTo>
                    <a:pt x="36" y="344"/>
                  </a:lnTo>
                  <a:lnTo>
                    <a:pt x="36" y="344"/>
                  </a:lnTo>
                  <a:lnTo>
                    <a:pt x="45" y="348"/>
                  </a:lnTo>
                  <a:lnTo>
                    <a:pt x="57" y="351"/>
                  </a:lnTo>
                  <a:lnTo>
                    <a:pt x="71" y="354"/>
                  </a:lnTo>
                  <a:lnTo>
                    <a:pt x="88" y="354"/>
                  </a:lnTo>
                  <a:lnTo>
                    <a:pt x="88" y="354"/>
                  </a:lnTo>
                  <a:lnTo>
                    <a:pt x="100" y="354"/>
                  </a:lnTo>
                  <a:lnTo>
                    <a:pt x="114" y="351"/>
                  </a:lnTo>
                  <a:lnTo>
                    <a:pt x="129" y="349"/>
                  </a:lnTo>
                  <a:lnTo>
                    <a:pt x="143" y="345"/>
                  </a:lnTo>
                  <a:lnTo>
                    <a:pt x="143" y="279"/>
                  </a:lnTo>
                  <a:lnTo>
                    <a:pt x="143" y="279"/>
                  </a:lnTo>
                  <a:lnTo>
                    <a:pt x="139" y="280"/>
                  </a:lnTo>
                  <a:lnTo>
                    <a:pt x="131" y="281"/>
                  </a:lnTo>
                  <a:lnTo>
                    <a:pt x="116" y="282"/>
                  </a:lnTo>
                  <a:lnTo>
                    <a:pt x="116" y="282"/>
                  </a:lnTo>
                  <a:lnTo>
                    <a:pt x="111" y="281"/>
                  </a:lnTo>
                  <a:lnTo>
                    <a:pt x="106" y="277"/>
                  </a:lnTo>
                  <a:lnTo>
                    <a:pt x="104" y="275"/>
                  </a:lnTo>
                  <a:lnTo>
                    <a:pt x="102" y="273"/>
                  </a:lnTo>
                  <a:lnTo>
                    <a:pt x="102" y="273"/>
                  </a:lnTo>
                  <a:lnTo>
                    <a:pt x="101" y="270"/>
                  </a:lnTo>
                  <a:lnTo>
                    <a:pt x="100" y="265"/>
                  </a:lnTo>
                  <a:lnTo>
                    <a:pt x="99" y="251"/>
                  </a:lnTo>
                  <a:lnTo>
                    <a:pt x="99" y="156"/>
                  </a:lnTo>
                  <a:lnTo>
                    <a:pt x="143" y="156"/>
                  </a:lnTo>
                  <a:lnTo>
                    <a:pt x="143" y="81"/>
                  </a:lnTo>
                  <a:lnTo>
                    <a:pt x="99" y="81"/>
                  </a:lnTo>
                  <a:lnTo>
                    <a:pt x="99"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3399"/>
                </a:solidFill>
                <a:latin typeface="Arial" charset="0"/>
              </a:endParaRPr>
            </a:p>
          </p:txBody>
        </p:sp>
        <p:sp>
          <p:nvSpPr>
            <p:cNvPr id="3083" name="Rectangle 11"/>
            <p:cNvSpPr>
              <a:spLocks noChangeArrowheads="1"/>
            </p:cNvSpPr>
            <p:nvPr userDrawn="1"/>
          </p:nvSpPr>
          <p:spPr bwMode="auto">
            <a:xfrm>
              <a:off x="481" y="4091"/>
              <a:ext cx="20" cy="11"/>
            </a:xfrm>
            <a:prstGeom prst="rect">
              <a:avLst/>
            </a:prstGeom>
            <a:solidFill>
              <a:srgbClr val="7AC14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3399"/>
                </a:solidFill>
                <a:latin typeface="Arial" charset="0"/>
              </a:endParaRPr>
            </a:p>
          </p:txBody>
        </p:sp>
      </p:grpSp>
    </p:spTree>
    <p:extLst>
      <p:ext uri="{BB962C8B-B14F-4D97-AF65-F5344CB8AC3E}">
        <p14:creationId xmlns:p14="http://schemas.microsoft.com/office/powerpoint/2010/main" val="314050122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Lst>
  <p:txStyles>
    <p:titleStyle>
      <a:lvl1pPr algn="ctr" rtl="0" eaLnBrk="0" fontAlgn="base" hangingPunct="0">
        <a:lnSpc>
          <a:spcPct val="100000"/>
        </a:lnSpc>
        <a:spcBef>
          <a:spcPct val="0"/>
        </a:spcBef>
        <a:spcAft>
          <a:spcPct val="0"/>
        </a:spcAft>
        <a:defRPr sz="3200" kern="1200">
          <a:solidFill>
            <a:srgbClr val="FFD457"/>
          </a:solidFill>
          <a:latin typeface="+mj-lt"/>
          <a:ea typeface="+mj-ea"/>
          <a:cs typeface="+mj-cs"/>
        </a:defRPr>
      </a:lvl1pPr>
      <a:lvl2pPr algn="ctr" rtl="0" eaLnBrk="0" fontAlgn="base" hangingPunct="0">
        <a:lnSpc>
          <a:spcPts val="4400"/>
        </a:lnSpc>
        <a:spcBef>
          <a:spcPct val="0"/>
        </a:spcBef>
        <a:spcAft>
          <a:spcPct val="0"/>
        </a:spcAft>
        <a:defRPr sz="4400">
          <a:solidFill>
            <a:srgbClr val="FFC000"/>
          </a:solidFill>
          <a:latin typeface="Calibri" pitchFamily="34" charset="0"/>
        </a:defRPr>
      </a:lvl2pPr>
      <a:lvl3pPr algn="ctr" rtl="0" eaLnBrk="0" fontAlgn="base" hangingPunct="0">
        <a:lnSpc>
          <a:spcPts val="4400"/>
        </a:lnSpc>
        <a:spcBef>
          <a:spcPct val="0"/>
        </a:spcBef>
        <a:spcAft>
          <a:spcPct val="0"/>
        </a:spcAft>
        <a:defRPr sz="4400">
          <a:solidFill>
            <a:srgbClr val="FFC000"/>
          </a:solidFill>
          <a:latin typeface="Calibri" pitchFamily="34" charset="0"/>
        </a:defRPr>
      </a:lvl3pPr>
      <a:lvl4pPr algn="ctr" rtl="0" eaLnBrk="0" fontAlgn="base" hangingPunct="0">
        <a:lnSpc>
          <a:spcPts val="4400"/>
        </a:lnSpc>
        <a:spcBef>
          <a:spcPct val="0"/>
        </a:spcBef>
        <a:spcAft>
          <a:spcPct val="0"/>
        </a:spcAft>
        <a:defRPr sz="4400">
          <a:solidFill>
            <a:srgbClr val="FFC000"/>
          </a:solidFill>
          <a:latin typeface="Calibri" pitchFamily="34" charset="0"/>
        </a:defRPr>
      </a:lvl4pPr>
      <a:lvl5pPr algn="ctr" rtl="0" eaLnBrk="0" fontAlgn="base" hangingPunct="0">
        <a:lnSpc>
          <a:spcPts val="4400"/>
        </a:lnSpc>
        <a:spcBef>
          <a:spcPct val="0"/>
        </a:spcBef>
        <a:spcAft>
          <a:spcPct val="0"/>
        </a:spcAft>
        <a:defRPr sz="4400">
          <a:solidFill>
            <a:srgbClr val="FFC000"/>
          </a:solidFill>
          <a:latin typeface="Calibri" pitchFamily="34" charset="0"/>
        </a:defRPr>
      </a:lvl5pPr>
      <a:lvl6pPr marL="457200" algn="ctr" rtl="0" fontAlgn="base">
        <a:lnSpc>
          <a:spcPts val="4400"/>
        </a:lnSpc>
        <a:spcBef>
          <a:spcPct val="0"/>
        </a:spcBef>
        <a:spcAft>
          <a:spcPct val="0"/>
        </a:spcAft>
        <a:defRPr sz="4400">
          <a:solidFill>
            <a:srgbClr val="FFC000"/>
          </a:solidFill>
          <a:latin typeface="Calibri" pitchFamily="34" charset="0"/>
        </a:defRPr>
      </a:lvl6pPr>
      <a:lvl7pPr marL="914400" algn="ctr" rtl="0" fontAlgn="base">
        <a:lnSpc>
          <a:spcPts val="4400"/>
        </a:lnSpc>
        <a:spcBef>
          <a:spcPct val="0"/>
        </a:spcBef>
        <a:spcAft>
          <a:spcPct val="0"/>
        </a:spcAft>
        <a:defRPr sz="4400">
          <a:solidFill>
            <a:srgbClr val="FFC000"/>
          </a:solidFill>
          <a:latin typeface="Calibri" pitchFamily="34" charset="0"/>
        </a:defRPr>
      </a:lvl7pPr>
      <a:lvl8pPr marL="1371600" algn="ctr" rtl="0" fontAlgn="base">
        <a:lnSpc>
          <a:spcPts val="4400"/>
        </a:lnSpc>
        <a:spcBef>
          <a:spcPct val="0"/>
        </a:spcBef>
        <a:spcAft>
          <a:spcPct val="0"/>
        </a:spcAft>
        <a:defRPr sz="4400">
          <a:solidFill>
            <a:srgbClr val="FFC000"/>
          </a:solidFill>
          <a:latin typeface="Calibri" pitchFamily="34" charset="0"/>
        </a:defRPr>
      </a:lvl8pPr>
      <a:lvl9pPr marL="1828800" algn="ctr" rtl="0" fontAlgn="base">
        <a:lnSpc>
          <a:spcPts val="4400"/>
        </a:lnSpc>
        <a:spcBef>
          <a:spcPct val="0"/>
        </a:spcBef>
        <a:spcAft>
          <a:spcPct val="0"/>
        </a:spcAft>
        <a:defRPr sz="4400">
          <a:solidFill>
            <a:srgbClr val="FFC000"/>
          </a:solidFill>
          <a:latin typeface="Calibri" pitchFamily="34" charset="0"/>
        </a:defRPr>
      </a:lvl9pPr>
    </p:titleStyle>
    <p:bodyStyle>
      <a:lvl1pPr marL="342900" indent="-342900" algn="l" rtl="0" eaLnBrk="0" fontAlgn="base" hangingPunct="0">
        <a:spcBef>
          <a:spcPct val="20000"/>
        </a:spcBef>
        <a:spcAft>
          <a:spcPct val="0"/>
        </a:spcAft>
        <a:buClr>
          <a:srgbClr val="FFD457"/>
        </a:buClr>
        <a:buFont typeface="Arial" charset="0"/>
        <a:buChar char="•"/>
        <a:defRPr sz="24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D457"/>
        </a:buClr>
        <a:buFont typeface="Arial" charset="0"/>
        <a:buChar char="–"/>
        <a:defRPr sz="2200"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D457"/>
        </a:buClr>
        <a:buFont typeface="Arial" charset="0"/>
        <a:buChar char="•"/>
        <a:defRPr sz="2000"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D457"/>
        </a:buClr>
        <a:buFont typeface="Arial" charset="0"/>
        <a:buChar char="–"/>
        <a:defRPr sz="1800"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D457"/>
        </a:buClr>
        <a:buFont typeface="Arial"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p:nvSpPr>
        <p:spPr>
          <a:xfrm flipV="1">
            <a:off x="0" y="0"/>
            <a:ext cx="9144000" cy="6858000"/>
          </a:xfrm>
          <a:prstGeom prst="rect">
            <a:avLst/>
          </a:prstGeom>
          <a:gradFill>
            <a:gsLst>
              <a:gs pos="0">
                <a:srgbClr val="0081C6">
                  <a:alpha val="45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grpSp>
        <p:nvGrpSpPr>
          <p:cNvPr id="18" name="Group 17"/>
          <p:cNvGrpSpPr/>
          <p:nvPr/>
        </p:nvGrpSpPr>
        <p:grpSpPr>
          <a:xfrm>
            <a:off x="0" y="-13648"/>
            <a:ext cx="5009566" cy="6871650"/>
            <a:chOff x="0" y="-13648"/>
            <a:chExt cx="5009566" cy="6871650"/>
          </a:xfrm>
        </p:grpSpPr>
        <p:cxnSp>
          <p:nvCxnSpPr>
            <p:cNvPr id="20" name="Straight Connector 19"/>
            <p:cNvCxnSpPr/>
            <p:nvPr/>
          </p:nvCxnSpPr>
          <p:spPr>
            <a:xfrm flipV="1">
              <a:off x="0" y="0"/>
              <a:ext cx="5009566" cy="1828800"/>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0" y="-13648"/>
              <a:ext cx="1433015" cy="520890"/>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0" y="4243974"/>
              <a:ext cx="515504" cy="187561"/>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0" y="5398525"/>
              <a:ext cx="933199" cy="341263"/>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26055" y="6556242"/>
              <a:ext cx="825472" cy="301758"/>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1286762" y="4107058"/>
              <a:ext cx="4037706" cy="1464181"/>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136220" y="6558940"/>
              <a:ext cx="435281" cy="162842"/>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6363" y="483884"/>
              <a:ext cx="1526372" cy="558603"/>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H="1">
              <a:off x="1225724" y="350460"/>
              <a:ext cx="1113052" cy="405016"/>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2663146" y="218814"/>
              <a:ext cx="685502" cy="247873"/>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4095233" y="88950"/>
              <a:ext cx="268624" cy="90728"/>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flipV="1">
            <a:off x="0" y="0"/>
            <a:ext cx="9144000" cy="6858000"/>
          </a:xfrm>
          <a:prstGeom prst="rect">
            <a:avLst/>
          </a:prstGeom>
          <a:gradFill>
            <a:gsLst>
              <a:gs pos="0">
                <a:srgbClr val="0081C6">
                  <a:alpha val="44000"/>
                </a:srgbClr>
              </a:gs>
              <a:gs pos="100000">
                <a:srgbClr val="00539B">
                  <a:alpha val="6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053" name="Text Placeholder 2"/>
          <p:cNvSpPr>
            <a:spLocks noGrp="1"/>
          </p:cNvSpPr>
          <p:nvPr>
            <p:ph type="body" idx="1"/>
          </p:nvPr>
        </p:nvSpPr>
        <p:spPr bwMode="auto">
          <a:xfrm>
            <a:off x="457200" y="1489075"/>
            <a:ext cx="8229600" cy="4741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54" name="Title Placeholder 1"/>
          <p:cNvSpPr>
            <a:spLocks noGrp="1"/>
          </p:cNvSpPr>
          <p:nvPr>
            <p:ph type="title"/>
          </p:nvPr>
        </p:nvSpPr>
        <p:spPr bwMode="auto">
          <a:xfrm>
            <a:off x="0" y="0"/>
            <a:ext cx="9144000" cy="1417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4" name="Date Placeholder 3"/>
          <p:cNvSpPr>
            <a:spLocks noGrp="1"/>
          </p:cNvSpPr>
          <p:nvPr>
            <p:ph type="dt" sz="half" idx="2"/>
          </p:nvPr>
        </p:nvSpPr>
        <p:spPr>
          <a:xfrm>
            <a:off x="7538484" y="6324302"/>
            <a:ext cx="938104"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52655A1-65ED-4164-8D8E-23EA0717165A}" type="datetimeFigureOut">
              <a:rPr lang="en-US" smtClean="0">
                <a:solidFill>
                  <a:srgbClr val="003399"/>
                </a:solidFill>
              </a:rPr>
              <a:pPr>
                <a:defRPr/>
              </a:pPr>
              <a:t>10/3/2012</a:t>
            </a:fld>
            <a:endParaRPr lang="en-US" dirty="0">
              <a:solidFill>
                <a:srgbClr val="003399"/>
              </a:solidFill>
            </a:endParaRPr>
          </a:p>
        </p:txBody>
      </p:sp>
      <p:sp>
        <p:nvSpPr>
          <p:cNvPr id="16" name="Slide Number Placeholder 5"/>
          <p:cNvSpPr>
            <a:spLocks noGrp="1"/>
          </p:cNvSpPr>
          <p:nvPr>
            <p:ph type="sldNum" sz="quarter" idx="4"/>
          </p:nvPr>
        </p:nvSpPr>
        <p:spPr>
          <a:xfrm>
            <a:off x="8484781" y="6324302"/>
            <a:ext cx="45672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3C6C858-49D8-4E91-970D-07AADC860260}" type="slidenum">
              <a:rPr lang="en-US" smtClean="0">
                <a:solidFill>
                  <a:srgbClr val="003399"/>
                </a:solidFill>
              </a:rPr>
              <a:pPr>
                <a:defRPr/>
              </a:pPr>
              <a:t>‹#›</a:t>
            </a:fld>
            <a:endParaRPr lang="en-US" dirty="0">
              <a:solidFill>
                <a:srgbClr val="003399"/>
              </a:solidFill>
            </a:endParaRPr>
          </a:p>
        </p:txBody>
      </p:sp>
      <p:cxnSp>
        <p:nvCxnSpPr>
          <p:cNvPr id="17" name="Straight Connector 16"/>
          <p:cNvCxnSpPr/>
          <p:nvPr/>
        </p:nvCxnSpPr>
        <p:spPr>
          <a:xfrm>
            <a:off x="0" y="6353175"/>
            <a:ext cx="9144000"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6643798"/>
            <a:ext cx="9144000"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7395525" y="6501725"/>
            <a:ext cx="293006"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8226883" y="6603447"/>
            <a:ext cx="509105"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0" y="6633880"/>
            <a:ext cx="9144000" cy="246221"/>
          </a:xfrm>
          <a:prstGeom prst="rect">
            <a:avLst/>
          </a:prstGeom>
          <a:noFill/>
        </p:spPr>
        <p:txBody>
          <a:bodyPr wrap="square" rtlCol="0">
            <a:spAutoFit/>
          </a:bodyPr>
          <a:lstStyle/>
          <a:p>
            <a:pPr algn="ctr"/>
            <a:r>
              <a:rPr lang="en-US" sz="1000" dirty="0" smtClean="0">
                <a:solidFill>
                  <a:srgbClr val="DCDDDE"/>
                </a:solidFill>
                <a:latin typeface="Calibri"/>
              </a:rPr>
              <a:t>ALL CONTENT IS CONFIDENTIAL AND NOT FOR DISTRIBUTION</a:t>
            </a:r>
            <a:endParaRPr lang="en-US" sz="1000" dirty="0">
              <a:solidFill>
                <a:srgbClr val="DCDDDE"/>
              </a:solidFill>
              <a:latin typeface="Calibri"/>
            </a:endParaRPr>
          </a:p>
        </p:txBody>
      </p:sp>
      <p:grpSp>
        <p:nvGrpSpPr>
          <p:cNvPr id="3076" name="Group 4"/>
          <p:cNvGrpSpPr>
            <a:grpSpLocks noChangeAspect="1"/>
          </p:cNvGrpSpPr>
          <p:nvPr/>
        </p:nvGrpSpPr>
        <p:grpSpPr bwMode="auto">
          <a:xfrm>
            <a:off x="304800" y="6423025"/>
            <a:ext cx="474663" cy="166688"/>
            <a:chOff x="192" y="4046"/>
            <a:chExt cx="299" cy="105"/>
          </a:xfrm>
        </p:grpSpPr>
        <p:sp>
          <p:nvSpPr>
            <p:cNvPr id="3075" name="AutoShape 3"/>
            <p:cNvSpPr>
              <a:spLocks noChangeAspect="1" noChangeArrowheads="1" noTextEdit="1"/>
            </p:cNvSpPr>
            <p:nvPr userDrawn="1"/>
          </p:nvSpPr>
          <p:spPr bwMode="auto">
            <a:xfrm>
              <a:off x="192" y="4046"/>
              <a:ext cx="299" cy="1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3399"/>
                </a:solidFill>
                <a:latin typeface="Arial" charset="0"/>
              </a:endParaRPr>
            </a:p>
          </p:txBody>
        </p:sp>
        <p:sp>
          <p:nvSpPr>
            <p:cNvPr id="3077" name="Freeform 5"/>
            <p:cNvSpPr>
              <a:spLocks noEditPoints="1"/>
            </p:cNvSpPr>
            <p:nvPr userDrawn="1"/>
          </p:nvSpPr>
          <p:spPr bwMode="auto">
            <a:xfrm>
              <a:off x="192" y="4046"/>
              <a:ext cx="299" cy="105"/>
            </a:xfrm>
            <a:custGeom>
              <a:avLst/>
              <a:gdLst/>
              <a:ahLst/>
              <a:cxnLst>
                <a:cxn ang="0">
                  <a:pos x="1622" y="720"/>
                </a:cxn>
                <a:cxn ang="0">
                  <a:pos x="1296" y="505"/>
                </a:cxn>
                <a:cxn ang="0">
                  <a:pos x="1233" y="618"/>
                </a:cxn>
                <a:cxn ang="0">
                  <a:pos x="1130" y="689"/>
                </a:cxn>
                <a:cxn ang="0">
                  <a:pos x="987" y="719"/>
                </a:cxn>
                <a:cxn ang="0">
                  <a:pos x="642" y="570"/>
                </a:cxn>
                <a:cxn ang="0">
                  <a:pos x="575" y="659"/>
                </a:cxn>
                <a:cxn ang="0">
                  <a:pos x="499" y="707"/>
                </a:cxn>
                <a:cxn ang="0">
                  <a:pos x="382" y="734"/>
                </a:cxn>
                <a:cxn ang="0">
                  <a:pos x="297" y="732"/>
                </a:cxn>
                <a:cxn ang="0">
                  <a:pos x="207" y="711"/>
                </a:cxn>
                <a:cxn ang="0">
                  <a:pos x="133" y="669"/>
                </a:cxn>
                <a:cxn ang="0">
                  <a:pos x="83" y="624"/>
                </a:cxn>
                <a:cxn ang="0">
                  <a:pos x="37" y="552"/>
                </a:cxn>
                <a:cxn ang="0">
                  <a:pos x="9" y="466"/>
                </a:cxn>
                <a:cxn ang="0">
                  <a:pos x="0" y="366"/>
                </a:cxn>
                <a:cxn ang="0">
                  <a:pos x="6" y="287"/>
                </a:cxn>
                <a:cxn ang="0">
                  <a:pos x="31" y="200"/>
                </a:cxn>
                <a:cxn ang="0">
                  <a:pos x="75" y="125"/>
                </a:cxn>
                <a:cxn ang="0">
                  <a:pos x="121" y="75"/>
                </a:cxn>
                <a:cxn ang="0">
                  <a:pos x="188" y="32"/>
                </a:cxn>
                <a:cxn ang="0">
                  <a:pos x="266" y="6"/>
                </a:cxn>
                <a:cxn ang="0">
                  <a:pos x="335" y="0"/>
                </a:cxn>
                <a:cxn ang="0">
                  <a:pos x="472" y="19"/>
                </a:cxn>
                <a:cxn ang="0">
                  <a:pos x="576" y="74"/>
                </a:cxn>
                <a:cxn ang="0">
                  <a:pos x="643" y="165"/>
                </a:cxn>
                <a:cxn ang="0">
                  <a:pos x="1029" y="16"/>
                </a:cxn>
                <a:cxn ang="0">
                  <a:pos x="1147" y="42"/>
                </a:cxn>
                <a:cxn ang="0">
                  <a:pos x="1223" y="92"/>
                </a:cxn>
                <a:cxn ang="0">
                  <a:pos x="1288" y="187"/>
                </a:cxn>
                <a:cxn ang="0">
                  <a:pos x="1804" y="15"/>
                </a:cxn>
                <a:cxn ang="0">
                  <a:pos x="460" y="281"/>
                </a:cxn>
                <a:cxn ang="0">
                  <a:pos x="448" y="234"/>
                </a:cxn>
                <a:cxn ang="0">
                  <a:pos x="418" y="195"/>
                </a:cxn>
                <a:cxn ang="0">
                  <a:pos x="369" y="176"/>
                </a:cxn>
                <a:cxn ang="0">
                  <a:pos x="316" y="178"/>
                </a:cxn>
                <a:cxn ang="0">
                  <a:pos x="258" y="211"/>
                </a:cxn>
                <a:cxn ang="0">
                  <a:pos x="226" y="266"/>
                </a:cxn>
                <a:cxn ang="0">
                  <a:pos x="213" y="370"/>
                </a:cxn>
                <a:cxn ang="0">
                  <a:pos x="221" y="455"/>
                </a:cxn>
                <a:cxn ang="0">
                  <a:pos x="257" y="527"/>
                </a:cxn>
                <a:cxn ang="0">
                  <a:pos x="319" y="561"/>
                </a:cxn>
                <a:cxn ang="0">
                  <a:pos x="375" y="562"/>
                </a:cxn>
                <a:cxn ang="0">
                  <a:pos x="420" y="542"/>
                </a:cxn>
                <a:cxn ang="0">
                  <a:pos x="449" y="497"/>
                </a:cxn>
                <a:cxn ang="0">
                  <a:pos x="651" y="445"/>
                </a:cxn>
                <a:cxn ang="0">
                  <a:pos x="1100" y="312"/>
                </a:cxn>
                <a:cxn ang="0">
                  <a:pos x="1065" y="239"/>
                </a:cxn>
                <a:cxn ang="0">
                  <a:pos x="1007" y="204"/>
                </a:cxn>
                <a:cxn ang="0">
                  <a:pos x="867" y="193"/>
                </a:cxn>
                <a:cxn ang="0">
                  <a:pos x="969" y="537"/>
                </a:cxn>
                <a:cxn ang="0">
                  <a:pos x="1048" y="512"/>
                </a:cxn>
                <a:cxn ang="0">
                  <a:pos x="1087" y="468"/>
                </a:cxn>
                <a:cxn ang="0">
                  <a:pos x="1106" y="373"/>
                </a:cxn>
              </a:cxnLst>
              <a:rect l="0" t="0" r="r" b="b"/>
              <a:pathLst>
                <a:path w="2093" h="735">
                  <a:moveTo>
                    <a:pt x="2093" y="720"/>
                  </a:moveTo>
                  <a:lnTo>
                    <a:pt x="1893" y="720"/>
                  </a:lnTo>
                  <a:lnTo>
                    <a:pt x="1893" y="272"/>
                  </a:lnTo>
                  <a:lnTo>
                    <a:pt x="1772" y="720"/>
                  </a:lnTo>
                  <a:lnTo>
                    <a:pt x="1622" y="720"/>
                  </a:lnTo>
                  <a:lnTo>
                    <a:pt x="1502" y="272"/>
                  </a:lnTo>
                  <a:lnTo>
                    <a:pt x="1502" y="720"/>
                  </a:lnTo>
                  <a:lnTo>
                    <a:pt x="1296" y="720"/>
                  </a:lnTo>
                  <a:lnTo>
                    <a:pt x="1296" y="505"/>
                  </a:lnTo>
                  <a:lnTo>
                    <a:pt x="1296" y="505"/>
                  </a:lnTo>
                  <a:lnTo>
                    <a:pt x="1287" y="531"/>
                  </a:lnTo>
                  <a:lnTo>
                    <a:pt x="1276" y="556"/>
                  </a:lnTo>
                  <a:lnTo>
                    <a:pt x="1264" y="578"/>
                  </a:lnTo>
                  <a:lnTo>
                    <a:pt x="1249" y="599"/>
                  </a:lnTo>
                  <a:lnTo>
                    <a:pt x="1233" y="618"/>
                  </a:lnTo>
                  <a:lnTo>
                    <a:pt x="1216" y="636"/>
                  </a:lnTo>
                  <a:lnTo>
                    <a:pt x="1198" y="652"/>
                  </a:lnTo>
                  <a:lnTo>
                    <a:pt x="1176" y="666"/>
                  </a:lnTo>
                  <a:lnTo>
                    <a:pt x="1154" y="679"/>
                  </a:lnTo>
                  <a:lnTo>
                    <a:pt x="1130" y="689"/>
                  </a:lnTo>
                  <a:lnTo>
                    <a:pt x="1105" y="699"/>
                  </a:lnTo>
                  <a:lnTo>
                    <a:pt x="1078" y="706"/>
                  </a:lnTo>
                  <a:lnTo>
                    <a:pt x="1049" y="713"/>
                  </a:lnTo>
                  <a:lnTo>
                    <a:pt x="1019" y="716"/>
                  </a:lnTo>
                  <a:lnTo>
                    <a:pt x="987" y="719"/>
                  </a:lnTo>
                  <a:lnTo>
                    <a:pt x="953" y="720"/>
                  </a:lnTo>
                  <a:lnTo>
                    <a:pt x="651" y="720"/>
                  </a:lnTo>
                  <a:lnTo>
                    <a:pt x="651" y="547"/>
                  </a:lnTo>
                  <a:lnTo>
                    <a:pt x="651" y="547"/>
                  </a:lnTo>
                  <a:lnTo>
                    <a:pt x="642" y="570"/>
                  </a:lnTo>
                  <a:lnTo>
                    <a:pt x="631" y="590"/>
                  </a:lnTo>
                  <a:lnTo>
                    <a:pt x="619" y="609"/>
                  </a:lnTo>
                  <a:lnTo>
                    <a:pt x="606" y="627"/>
                  </a:lnTo>
                  <a:lnTo>
                    <a:pt x="591" y="643"/>
                  </a:lnTo>
                  <a:lnTo>
                    <a:pt x="575" y="659"/>
                  </a:lnTo>
                  <a:lnTo>
                    <a:pt x="558" y="672"/>
                  </a:lnTo>
                  <a:lnTo>
                    <a:pt x="539" y="686"/>
                  </a:lnTo>
                  <a:lnTo>
                    <a:pt x="539" y="686"/>
                  </a:lnTo>
                  <a:lnTo>
                    <a:pt x="519" y="697"/>
                  </a:lnTo>
                  <a:lnTo>
                    <a:pt x="499" y="707"/>
                  </a:lnTo>
                  <a:lnTo>
                    <a:pt x="477" y="716"/>
                  </a:lnTo>
                  <a:lnTo>
                    <a:pt x="455" y="722"/>
                  </a:lnTo>
                  <a:lnTo>
                    <a:pt x="431" y="728"/>
                  </a:lnTo>
                  <a:lnTo>
                    <a:pt x="407" y="732"/>
                  </a:lnTo>
                  <a:lnTo>
                    <a:pt x="382" y="734"/>
                  </a:lnTo>
                  <a:lnTo>
                    <a:pt x="356" y="735"/>
                  </a:lnTo>
                  <a:lnTo>
                    <a:pt x="356" y="735"/>
                  </a:lnTo>
                  <a:lnTo>
                    <a:pt x="336" y="735"/>
                  </a:lnTo>
                  <a:lnTo>
                    <a:pt x="316" y="734"/>
                  </a:lnTo>
                  <a:lnTo>
                    <a:pt x="297" y="732"/>
                  </a:lnTo>
                  <a:lnTo>
                    <a:pt x="278" y="729"/>
                  </a:lnTo>
                  <a:lnTo>
                    <a:pt x="259" y="725"/>
                  </a:lnTo>
                  <a:lnTo>
                    <a:pt x="241" y="721"/>
                  </a:lnTo>
                  <a:lnTo>
                    <a:pt x="224" y="716"/>
                  </a:lnTo>
                  <a:lnTo>
                    <a:pt x="207" y="711"/>
                  </a:lnTo>
                  <a:lnTo>
                    <a:pt x="192" y="703"/>
                  </a:lnTo>
                  <a:lnTo>
                    <a:pt x="176" y="697"/>
                  </a:lnTo>
                  <a:lnTo>
                    <a:pt x="161" y="688"/>
                  </a:lnTo>
                  <a:lnTo>
                    <a:pt x="147" y="680"/>
                  </a:lnTo>
                  <a:lnTo>
                    <a:pt x="133" y="669"/>
                  </a:lnTo>
                  <a:lnTo>
                    <a:pt x="120" y="660"/>
                  </a:lnTo>
                  <a:lnTo>
                    <a:pt x="107" y="648"/>
                  </a:lnTo>
                  <a:lnTo>
                    <a:pt x="95" y="636"/>
                  </a:lnTo>
                  <a:lnTo>
                    <a:pt x="95" y="636"/>
                  </a:lnTo>
                  <a:lnTo>
                    <a:pt x="83" y="624"/>
                  </a:lnTo>
                  <a:lnTo>
                    <a:pt x="73" y="610"/>
                  </a:lnTo>
                  <a:lnTo>
                    <a:pt x="63" y="596"/>
                  </a:lnTo>
                  <a:lnTo>
                    <a:pt x="54" y="582"/>
                  </a:lnTo>
                  <a:lnTo>
                    <a:pt x="45" y="567"/>
                  </a:lnTo>
                  <a:lnTo>
                    <a:pt x="37" y="552"/>
                  </a:lnTo>
                  <a:lnTo>
                    <a:pt x="31" y="536"/>
                  </a:lnTo>
                  <a:lnTo>
                    <a:pt x="24" y="519"/>
                  </a:lnTo>
                  <a:lnTo>
                    <a:pt x="18" y="502"/>
                  </a:lnTo>
                  <a:lnTo>
                    <a:pt x="14" y="485"/>
                  </a:lnTo>
                  <a:lnTo>
                    <a:pt x="9" y="466"/>
                  </a:lnTo>
                  <a:lnTo>
                    <a:pt x="6" y="448"/>
                  </a:lnTo>
                  <a:lnTo>
                    <a:pt x="3" y="427"/>
                  </a:lnTo>
                  <a:lnTo>
                    <a:pt x="1" y="408"/>
                  </a:lnTo>
                  <a:lnTo>
                    <a:pt x="0" y="387"/>
                  </a:lnTo>
                  <a:lnTo>
                    <a:pt x="0" y="366"/>
                  </a:lnTo>
                  <a:lnTo>
                    <a:pt x="0" y="366"/>
                  </a:lnTo>
                  <a:lnTo>
                    <a:pt x="0" y="346"/>
                  </a:lnTo>
                  <a:lnTo>
                    <a:pt x="1" y="326"/>
                  </a:lnTo>
                  <a:lnTo>
                    <a:pt x="3" y="307"/>
                  </a:lnTo>
                  <a:lnTo>
                    <a:pt x="6" y="287"/>
                  </a:lnTo>
                  <a:lnTo>
                    <a:pt x="9" y="269"/>
                  </a:lnTo>
                  <a:lnTo>
                    <a:pt x="14" y="251"/>
                  </a:lnTo>
                  <a:lnTo>
                    <a:pt x="19" y="233"/>
                  </a:lnTo>
                  <a:lnTo>
                    <a:pt x="24" y="216"/>
                  </a:lnTo>
                  <a:lnTo>
                    <a:pt x="31" y="200"/>
                  </a:lnTo>
                  <a:lnTo>
                    <a:pt x="38" y="185"/>
                  </a:lnTo>
                  <a:lnTo>
                    <a:pt x="46" y="169"/>
                  </a:lnTo>
                  <a:lnTo>
                    <a:pt x="55" y="154"/>
                  </a:lnTo>
                  <a:lnTo>
                    <a:pt x="64" y="139"/>
                  </a:lnTo>
                  <a:lnTo>
                    <a:pt x="75" y="125"/>
                  </a:lnTo>
                  <a:lnTo>
                    <a:pt x="85" y="111"/>
                  </a:lnTo>
                  <a:lnTo>
                    <a:pt x="97" y="99"/>
                  </a:lnTo>
                  <a:lnTo>
                    <a:pt x="97" y="99"/>
                  </a:lnTo>
                  <a:lnTo>
                    <a:pt x="108" y="87"/>
                  </a:lnTo>
                  <a:lnTo>
                    <a:pt x="121" y="75"/>
                  </a:lnTo>
                  <a:lnTo>
                    <a:pt x="134" y="66"/>
                  </a:lnTo>
                  <a:lnTo>
                    <a:pt x="147" y="55"/>
                  </a:lnTo>
                  <a:lnTo>
                    <a:pt x="160" y="47"/>
                  </a:lnTo>
                  <a:lnTo>
                    <a:pt x="175" y="38"/>
                  </a:lnTo>
                  <a:lnTo>
                    <a:pt x="188" y="32"/>
                  </a:lnTo>
                  <a:lnTo>
                    <a:pt x="203" y="24"/>
                  </a:lnTo>
                  <a:lnTo>
                    <a:pt x="218" y="19"/>
                  </a:lnTo>
                  <a:lnTo>
                    <a:pt x="234" y="14"/>
                  </a:lnTo>
                  <a:lnTo>
                    <a:pt x="249" y="10"/>
                  </a:lnTo>
                  <a:lnTo>
                    <a:pt x="266" y="6"/>
                  </a:lnTo>
                  <a:lnTo>
                    <a:pt x="282" y="3"/>
                  </a:lnTo>
                  <a:lnTo>
                    <a:pt x="300" y="2"/>
                  </a:lnTo>
                  <a:lnTo>
                    <a:pt x="317" y="1"/>
                  </a:lnTo>
                  <a:lnTo>
                    <a:pt x="335" y="0"/>
                  </a:lnTo>
                  <a:lnTo>
                    <a:pt x="335" y="0"/>
                  </a:lnTo>
                  <a:lnTo>
                    <a:pt x="365" y="1"/>
                  </a:lnTo>
                  <a:lnTo>
                    <a:pt x="395" y="3"/>
                  </a:lnTo>
                  <a:lnTo>
                    <a:pt x="422" y="6"/>
                  </a:lnTo>
                  <a:lnTo>
                    <a:pt x="448" y="12"/>
                  </a:lnTo>
                  <a:lnTo>
                    <a:pt x="472" y="19"/>
                  </a:lnTo>
                  <a:lnTo>
                    <a:pt x="497" y="27"/>
                  </a:lnTo>
                  <a:lnTo>
                    <a:pt x="518" y="36"/>
                  </a:lnTo>
                  <a:lnTo>
                    <a:pt x="539" y="48"/>
                  </a:lnTo>
                  <a:lnTo>
                    <a:pt x="558" y="59"/>
                  </a:lnTo>
                  <a:lnTo>
                    <a:pt x="576" y="74"/>
                  </a:lnTo>
                  <a:lnTo>
                    <a:pt x="591" y="89"/>
                  </a:lnTo>
                  <a:lnTo>
                    <a:pt x="607" y="106"/>
                  </a:lnTo>
                  <a:lnTo>
                    <a:pt x="620" y="124"/>
                  </a:lnTo>
                  <a:lnTo>
                    <a:pt x="632" y="144"/>
                  </a:lnTo>
                  <a:lnTo>
                    <a:pt x="643" y="165"/>
                  </a:lnTo>
                  <a:lnTo>
                    <a:pt x="651" y="189"/>
                  </a:lnTo>
                  <a:lnTo>
                    <a:pt x="651" y="15"/>
                  </a:lnTo>
                  <a:lnTo>
                    <a:pt x="1003" y="15"/>
                  </a:lnTo>
                  <a:lnTo>
                    <a:pt x="1003" y="15"/>
                  </a:lnTo>
                  <a:lnTo>
                    <a:pt x="1029" y="16"/>
                  </a:lnTo>
                  <a:lnTo>
                    <a:pt x="1054" y="18"/>
                  </a:lnTo>
                  <a:lnTo>
                    <a:pt x="1079" y="21"/>
                  </a:lnTo>
                  <a:lnTo>
                    <a:pt x="1103" y="28"/>
                  </a:lnTo>
                  <a:lnTo>
                    <a:pt x="1125" y="34"/>
                  </a:lnTo>
                  <a:lnTo>
                    <a:pt x="1147" y="42"/>
                  </a:lnTo>
                  <a:lnTo>
                    <a:pt x="1168" y="53"/>
                  </a:lnTo>
                  <a:lnTo>
                    <a:pt x="1187" y="65"/>
                  </a:lnTo>
                  <a:lnTo>
                    <a:pt x="1187" y="65"/>
                  </a:lnTo>
                  <a:lnTo>
                    <a:pt x="1206" y="77"/>
                  </a:lnTo>
                  <a:lnTo>
                    <a:pt x="1223" y="92"/>
                  </a:lnTo>
                  <a:lnTo>
                    <a:pt x="1239" y="108"/>
                  </a:lnTo>
                  <a:lnTo>
                    <a:pt x="1253" y="125"/>
                  </a:lnTo>
                  <a:lnTo>
                    <a:pt x="1266" y="144"/>
                  </a:lnTo>
                  <a:lnTo>
                    <a:pt x="1277" y="165"/>
                  </a:lnTo>
                  <a:lnTo>
                    <a:pt x="1288" y="187"/>
                  </a:lnTo>
                  <a:lnTo>
                    <a:pt x="1296" y="210"/>
                  </a:lnTo>
                  <a:lnTo>
                    <a:pt x="1296" y="15"/>
                  </a:lnTo>
                  <a:lnTo>
                    <a:pt x="1592" y="15"/>
                  </a:lnTo>
                  <a:lnTo>
                    <a:pt x="1695" y="454"/>
                  </a:lnTo>
                  <a:lnTo>
                    <a:pt x="1804" y="15"/>
                  </a:lnTo>
                  <a:lnTo>
                    <a:pt x="2093" y="15"/>
                  </a:lnTo>
                  <a:lnTo>
                    <a:pt x="2093" y="720"/>
                  </a:lnTo>
                  <a:close/>
                  <a:moveTo>
                    <a:pt x="651" y="445"/>
                  </a:moveTo>
                  <a:lnTo>
                    <a:pt x="651" y="281"/>
                  </a:lnTo>
                  <a:lnTo>
                    <a:pt x="460" y="281"/>
                  </a:lnTo>
                  <a:lnTo>
                    <a:pt x="460" y="281"/>
                  </a:lnTo>
                  <a:lnTo>
                    <a:pt x="458" y="268"/>
                  </a:lnTo>
                  <a:lnTo>
                    <a:pt x="456" y="257"/>
                  </a:lnTo>
                  <a:lnTo>
                    <a:pt x="452" y="245"/>
                  </a:lnTo>
                  <a:lnTo>
                    <a:pt x="448" y="234"/>
                  </a:lnTo>
                  <a:lnTo>
                    <a:pt x="444" y="225"/>
                  </a:lnTo>
                  <a:lnTo>
                    <a:pt x="439" y="216"/>
                  </a:lnTo>
                  <a:lnTo>
                    <a:pt x="432" y="209"/>
                  </a:lnTo>
                  <a:lnTo>
                    <a:pt x="426" y="202"/>
                  </a:lnTo>
                  <a:lnTo>
                    <a:pt x="418" y="195"/>
                  </a:lnTo>
                  <a:lnTo>
                    <a:pt x="410" y="190"/>
                  </a:lnTo>
                  <a:lnTo>
                    <a:pt x="401" y="186"/>
                  </a:lnTo>
                  <a:lnTo>
                    <a:pt x="391" y="181"/>
                  </a:lnTo>
                  <a:lnTo>
                    <a:pt x="381" y="178"/>
                  </a:lnTo>
                  <a:lnTo>
                    <a:pt x="369" y="176"/>
                  </a:lnTo>
                  <a:lnTo>
                    <a:pt x="357" y="175"/>
                  </a:lnTo>
                  <a:lnTo>
                    <a:pt x="344" y="175"/>
                  </a:lnTo>
                  <a:lnTo>
                    <a:pt x="344" y="175"/>
                  </a:lnTo>
                  <a:lnTo>
                    <a:pt x="329" y="176"/>
                  </a:lnTo>
                  <a:lnTo>
                    <a:pt x="316" y="178"/>
                  </a:lnTo>
                  <a:lnTo>
                    <a:pt x="302" y="181"/>
                  </a:lnTo>
                  <a:lnTo>
                    <a:pt x="290" y="187"/>
                  </a:lnTo>
                  <a:lnTo>
                    <a:pt x="279" y="193"/>
                  </a:lnTo>
                  <a:lnTo>
                    <a:pt x="268" y="202"/>
                  </a:lnTo>
                  <a:lnTo>
                    <a:pt x="258" y="211"/>
                  </a:lnTo>
                  <a:lnTo>
                    <a:pt x="248" y="222"/>
                  </a:lnTo>
                  <a:lnTo>
                    <a:pt x="248" y="222"/>
                  </a:lnTo>
                  <a:lnTo>
                    <a:pt x="240" y="235"/>
                  </a:lnTo>
                  <a:lnTo>
                    <a:pt x="233" y="250"/>
                  </a:lnTo>
                  <a:lnTo>
                    <a:pt x="226" y="266"/>
                  </a:lnTo>
                  <a:lnTo>
                    <a:pt x="221" y="284"/>
                  </a:lnTo>
                  <a:lnTo>
                    <a:pt x="218" y="303"/>
                  </a:lnTo>
                  <a:lnTo>
                    <a:pt x="215" y="325"/>
                  </a:lnTo>
                  <a:lnTo>
                    <a:pt x="213" y="347"/>
                  </a:lnTo>
                  <a:lnTo>
                    <a:pt x="213" y="370"/>
                  </a:lnTo>
                  <a:lnTo>
                    <a:pt x="213" y="370"/>
                  </a:lnTo>
                  <a:lnTo>
                    <a:pt x="213" y="393"/>
                  </a:lnTo>
                  <a:lnTo>
                    <a:pt x="215" y="416"/>
                  </a:lnTo>
                  <a:lnTo>
                    <a:pt x="217" y="436"/>
                  </a:lnTo>
                  <a:lnTo>
                    <a:pt x="221" y="455"/>
                  </a:lnTo>
                  <a:lnTo>
                    <a:pt x="226" y="473"/>
                  </a:lnTo>
                  <a:lnTo>
                    <a:pt x="232" y="489"/>
                  </a:lnTo>
                  <a:lnTo>
                    <a:pt x="239" y="503"/>
                  </a:lnTo>
                  <a:lnTo>
                    <a:pt x="247" y="515"/>
                  </a:lnTo>
                  <a:lnTo>
                    <a:pt x="257" y="527"/>
                  </a:lnTo>
                  <a:lnTo>
                    <a:pt x="267" y="537"/>
                  </a:lnTo>
                  <a:lnTo>
                    <a:pt x="279" y="545"/>
                  </a:lnTo>
                  <a:lnTo>
                    <a:pt x="290" y="553"/>
                  </a:lnTo>
                  <a:lnTo>
                    <a:pt x="304" y="558"/>
                  </a:lnTo>
                  <a:lnTo>
                    <a:pt x="319" y="561"/>
                  </a:lnTo>
                  <a:lnTo>
                    <a:pt x="336" y="563"/>
                  </a:lnTo>
                  <a:lnTo>
                    <a:pt x="353" y="564"/>
                  </a:lnTo>
                  <a:lnTo>
                    <a:pt x="353" y="564"/>
                  </a:lnTo>
                  <a:lnTo>
                    <a:pt x="364" y="564"/>
                  </a:lnTo>
                  <a:lnTo>
                    <a:pt x="375" y="562"/>
                  </a:lnTo>
                  <a:lnTo>
                    <a:pt x="385" y="560"/>
                  </a:lnTo>
                  <a:lnTo>
                    <a:pt x="395" y="557"/>
                  </a:lnTo>
                  <a:lnTo>
                    <a:pt x="403" y="553"/>
                  </a:lnTo>
                  <a:lnTo>
                    <a:pt x="411" y="547"/>
                  </a:lnTo>
                  <a:lnTo>
                    <a:pt x="420" y="542"/>
                  </a:lnTo>
                  <a:lnTo>
                    <a:pt x="426" y="535"/>
                  </a:lnTo>
                  <a:lnTo>
                    <a:pt x="434" y="527"/>
                  </a:lnTo>
                  <a:lnTo>
                    <a:pt x="439" y="518"/>
                  </a:lnTo>
                  <a:lnTo>
                    <a:pt x="444" y="508"/>
                  </a:lnTo>
                  <a:lnTo>
                    <a:pt x="449" y="497"/>
                  </a:lnTo>
                  <a:lnTo>
                    <a:pt x="452" y="486"/>
                  </a:lnTo>
                  <a:lnTo>
                    <a:pt x="457" y="473"/>
                  </a:lnTo>
                  <a:lnTo>
                    <a:pt x="459" y="460"/>
                  </a:lnTo>
                  <a:lnTo>
                    <a:pt x="461" y="445"/>
                  </a:lnTo>
                  <a:lnTo>
                    <a:pt x="651" y="445"/>
                  </a:lnTo>
                  <a:close/>
                  <a:moveTo>
                    <a:pt x="1106" y="373"/>
                  </a:moveTo>
                  <a:lnTo>
                    <a:pt x="1106" y="373"/>
                  </a:lnTo>
                  <a:lnTo>
                    <a:pt x="1105" y="351"/>
                  </a:lnTo>
                  <a:lnTo>
                    <a:pt x="1103" y="331"/>
                  </a:lnTo>
                  <a:lnTo>
                    <a:pt x="1100" y="312"/>
                  </a:lnTo>
                  <a:lnTo>
                    <a:pt x="1095" y="294"/>
                  </a:lnTo>
                  <a:lnTo>
                    <a:pt x="1090" y="278"/>
                  </a:lnTo>
                  <a:lnTo>
                    <a:pt x="1083" y="263"/>
                  </a:lnTo>
                  <a:lnTo>
                    <a:pt x="1074" y="249"/>
                  </a:lnTo>
                  <a:lnTo>
                    <a:pt x="1065" y="239"/>
                  </a:lnTo>
                  <a:lnTo>
                    <a:pt x="1065" y="239"/>
                  </a:lnTo>
                  <a:lnTo>
                    <a:pt x="1052" y="227"/>
                  </a:lnTo>
                  <a:lnTo>
                    <a:pt x="1040" y="218"/>
                  </a:lnTo>
                  <a:lnTo>
                    <a:pt x="1024" y="210"/>
                  </a:lnTo>
                  <a:lnTo>
                    <a:pt x="1007" y="204"/>
                  </a:lnTo>
                  <a:lnTo>
                    <a:pt x="988" y="199"/>
                  </a:lnTo>
                  <a:lnTo>
                    <a:pt x="968" y="195"/>
                  </a:lnTo>
                  <a:lnTo>
                    <a:pt x="946" y="193"/>
                  </a:lnTo>
                  <a:lnTo>
                    <a:pt x="922" y="193"/>
                  </a:lnTo>
                  <a:lnTo>
                    <a:pt x="867" y="193"/>
                  </a:lnTo>
                  <a:lnTo>
                    <a:pt x="867" y="539"/>
                  </a:lnTo>
                  <a:lnTo>
                    <a:pt x="927" y="539"/>
                  </a:lnTo>
                  <a:lnTo>
                    <a:pt x="927" y="539"/>
                  </a:lnTo>
                  <a:lnTo>
                    <a:pt x="949" y="538"/>
                  </a:lnTo>
                  <a:lnTo>
                    <a:pt x="969" y="537"/>
                  </a:lnTo>
                  <a:lnTo>
                    <a:pt x="988" y="533"/>
                  </a:lnTo>
                  <a:lnTo>
                    <a:pt x="1005" y="530"/>
                  </a:lnTo>
                  <a:lnTo>
                    <a:pt x="1021" y="525"/>
                  </a:lnTo>
                  <a:lnTo>
                    <a:pt x="1035" y="520"/>
                  </a:lnTo>
                  <a:lnTo>
                    <a:pt x="1048" y="512"/>
                  </a:lnTo>
                  <a:lnTo>
                    <a:pt x="1059" y="504"/>
                  </a:lnTo>
                  <a:lnTo>
                    <a:pt x="1059" y="504"/>
                  </a:lnTo>
                  <a:lnTo>
                    <a:pt x="1070" y="494"/>
                  </a:lnTo>
                  <a:lnTo>
                    <a:pt x="1080" y="482"/>
                  </a:lnTo>
                  <a:lnTo>
                    <a:pt x="1087" y="468"/>
                  </a:lnTo>
                  <a:lnTo>
                    <a:pt x="1094" y="452"/>
                  </a:lnTo>
                  <a:lnTo>
                    <a:pt x="1100" y="435"/>
                  </a:lnTo>
                  <a:lnTo>
                    <a:pt x="1103" y="417"/>
                  </a:lnTo>
                  <a:lnTo>
                    <a:pt x="1105" y="396"/>
                  </a:lnTo>
                  <a:lnTo>
                    <a:pt x="1106" y="373"/>
                  </a:lnTo>
                  <a:lnTo>
                    <a:pt x="1106" y="373"/>
                  </a:lnTo>
                  <a:close/>
                </a:path>
              </a:pathLst>
            </a:custGeom>
            <a:solidFill>
              <a:srgbClr val="00529B"/>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3399"/>
                </a:solidFill>
                <a:latin typeface="Arial" charset="0"/>
              </a:endParaRPr>
            </a:p>
          </p:txBody>
        </p:sp>
      </p:grpSp>
    </p:spTree>
    <p:extLst>
      <p:ext uri="{BB962C8B-B14F-4D97-AF65-F5344CB8AC3E}">
        <p14:creationId xmlns:p14="http://schemas.microsoft.com/office/powerpoint/2010/main" val="1136694366"/>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8" r:id="rId11"/>
    <p:sldLayoutId id="2147483830" r:id="rId12"/>
    <p:sldLayoutId id="2147483831" r:id="rId13"/>
    <p:sldLayoutId id="2147483832" r:id="rId14"/>
  </p:sldLayoutIdLst>
  <p:txStyles>
    <p:titleStyle>
      <a:lvl1pPr algn="ctr" rtl="0" eaLnBrk="0" fontAlgn="base" hangingPunct="0">
        <a:lnSpc>
          <a:spcPct val="100000"/>
        </a:lnSpc>
        <a:spcBef>
          <a:spcPct val="0"/>
        </a:spcBef>
        <a:spcAft>
          <a:spcPct val="0"/>
        </a:spcAft>
        <a:defRPr sz="3200" kern="1200">
          <a:solidFill>
            <a:srgbClr val="FFD457"/>
          </a:solidFill>
          <a:latin typeface="+mj-lt"/>
          <a:ea typeface="+mj-ea"/>
          <a:cs typeface="+mj-cs"/>
        </a:defRPr>
      </a:lvl1pPr>
      <a:lvl2pPr algn="ctr" rtl="0" eaLnBrk="0" fontAlgn="base" hangingPunct="0">
        <a:lnSpc>
          <a:spcPts val="4400"/>
        </a:lnSpc>
        <a:spcBef>
          <a:spcPct val="0"/>
        </a:spcBef>
        <a:spcAft>
          <a:spcPct val="0"/>
        </a:spcAft>
        <a:defRPr sz="4400">
          <a:solidFill>
            <a:srgbClr val="FFC000"/>
          </a:solidFill>
          <a:latin typeface="Calibri" pitchFamily="34" charset="0"/>
        </a:defRPr>
      </a:lvl2pPr>
      <a:lvl3pPr algn="ctr" rtl="0" eaLnBrk="0" fontAlgn="base" hangingPunct="0">
        <a:lnSpc>
          <a:spcPts val="4400"/>
        </a:lnSpc>
        <a:spcBef>
          <a:spcPct val="0"/>
        </a:spcBef>
        <a:spcAft>
          <a:spcPct val="0"/>
        </a:spcAft>
        <a:defRPr sz="4400">
          <a:solidFill>
            <a:srgbClr val="FFC000"/>
          </a:solidFill>
          <a:latin typeface="Calibri" pitchFamily="34" charset="0"/>
        </a:defRPr>
      </a:lvl3pPr>
      <a:lvl4pPr algn="ctr" rtl="0" eaLnBrk="0" fontAlgn="base" hangingPunct="0">
        <a:lnSpc>
          <a:spcPts val="4400"/>
        </a:lnSpc>
        <a:spcBef>
          <a:spcPct val="0"/>
        </a:spcBef>
        <a:spcAft>
          <a:spcPct val="0"/>
        </a:spcAft>
        <a:defRPr sz="4400">
          <a:solidFill>
            <a:srgbClr val="FFC000"/>
          </a:solidFill>
          <a:latin typeface="Calibri" pitchFamily="34" charset="0"/>
        </a:defRPr>
      </a:lvl4pPr>
      <a:lvl5pPr algn="ctr" rtl="0" eaLnBrk="0" fontAlgn="base" hangingPunct="0">
        <a:lnSpc>
          <a:spcPts val="4400"/>
        </a:lnSpc>
        <a:spcBef>
          <a:spcPct val="0"/>
        </a:spcBef>
        <a:spcAft>
          <a:spcPct val="0"/>
        </a:spcAft>
        <a:defRPr sz="4400">
          <a:solidFill>
            <a:srgbClr val="FFC000"/>
          </a:solidFill>
          <a:latin typeface="Calibri" pitchFamily="34" charset="0"/>
        </a:defRPr>
      </a:lvl5pPr>
      <a:lvl6pPr marL="457200" algn="ctr" rtl="0" fontAlgn="base">
        <a:lnSpc>
          <a:spcPts val="4400"/>
        </a:lnSpc>
        <a:spcBef>
          <a:spcPct val="0"/>
        </a:spcBef>
        <a:spcAft>
          <a:spcPct val="0"/>
        </a:spcAft>
        <a:defRPr sz="4400">
          <a:solidFill>
            <a:srgbClr val="FFC000"/>
          </a:solidFill>
          <a:latin typeface="Calibri" pitchFamily="34" charset="0"/>
        </a:defRPr>
      </a:lvl6pPr>
      <a:lvl7pPr marL="914400" algn="ctr" rtl="0" fontAlgn="base">
        <a:lnSpc>
          <a:spcPts val="4400"/>
        </a:lnSpc>
        <a:spcBef>
          <a:spcPct val="0"/>
        </a:spcBef>
        <a:spcAft>
          <a:spcPct val="0"/>
        </a:spcAft>
        <a:defRPr sz="4400">
          <a:solidFill>
            <a:srgbClr val="FFC000"/>
          </a:solidFill>
          <a:latin typeface="Calibri" pitchFamily="34" charset="0"/>
        </a:defRPr>
      </a:lvl7pPr>
      <a:lvl8pPr marL="1371600" algn="ctr" rtl="0" fontAlgn="base">
        <a:lnSpc>
          <a:spcPts val="4400"/>
        </a:lnSpc>
        <a:spcBef>
          <a:spcPct val="0"/>
        </a:spcBef>
        <a:spcAft>
          <a:spcPct val="0"/>
        </a:spcAft>
        <a:defRPr sz="4400">
          <a:solidFill>
            <a:srgbClr val="FFC000"/>
          </a:solidFill>
          <a:latin typeface="Calibri" pitchFamily="34" charset="0"/>
        </a:defRPr>
      </a:lvl8pPr>
      <a:lvl9pPr marL="1828800" algn="ctr" rtl="0" fontAlgn="base">
        <a:lnSpc>
          <a:spcPts val="4400"/>
        </a:lnSpc>
        <a:spcBef>
          <a:spcPct val="0"/>
        </a:spcBef>
        <a:spcAft>
          <a:spcPct val="0"/>
        </a:spcAft>
        <a:defRPr sz="4400">
          <a:solidFill>
            <a:srgbClr val="FFC000"/>
          </a:solidFill>
          <a:latin typeface="Calibri" pitchFamily="34" charset="0"/>
        </a:defRPr>
      </a:lvl9pPr>
    </p:titleStyle>
    <p:bodyStyle>
      <a:lvl1pPr marL="342900" indent="-342900" algn="l" rtl="0" eaLnBrk="0" fontAlgn="base" hangingPunct="0">
        <a:spcBef>
          <a:spcPct val="20000"/>
        </a:spcBef>
        <a:spcAft>
          <a:spcPct val="0"/>
        </a:spcAft>
        <a:buClr>
          <a:srgbClr val="FFD457"/>
        </a:buClr>
        <a:buFont typeface="Arial" charset="0"/>
        <a:buChar char="•"/>
        <a:defRPr sz="24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D457"/>
        </a:buClr>
        <a:buFont typeface="Arial" charset="0"/>
        <a:buChar char="–"/>
        <a:defRPr sz="2200"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D457"/>
        </a:buClr>
        <a:buFont typeface="Arial" charset="0"/>
        <a:buChar char="•"/>
        <a:defRPr sz="2000"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D457"/>
        </a:buClr>
        <a:buFont typeface="Arial" charset="0"/>
        <a:buChar char="–"/>
        <a:defRPr sz="1800"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D457"/>
        </a:buClr>
        <a:buFont typeface="Arial"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p:nvSpPr>
        <p:spPr>
          <a:xfrm flipV="1">
            <a:off x="0" y="0"/>
            <a:ext cx="9144000" cy="6858000"/>
          </a:xfrm>
          <a:prstGeom prst="rect">
            <a:avLst/>
          </a:prstGeom>
          <a:gradFill>
            <a:gsLst>
              <a:gs pos="0">
                <a:srgbClr val="0081C6">
                  <a:alpha val="45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grpSp>
        <p:nvGrpSpPr>
          <p:cNvPr id="18" name="Group 17"/>
          <p:cNvGrpSpPr/>
          <p:nvPr/>
        </p:nvGrpSpPr>
        <p:grpSpPr>
          <a:xfrm>
            <a:off x="0" y="-13648"/>
            <a:ext cx="5009566" cy="6871650"/>
            <a:chOff x="0" y="-13648"/>
            <a:chExt cx="5009566" cy="6871650"/>
          </a:xfrm>
        </p:grpSpPr>
        <p:cxnSp>
          <p:nvCxnSpPr>
            <p:cNvPr id="20" name="Straight Connector 19"/>
            <p:cNvCxnSpPr/>
            <p:nvPr/>
          </p:nvCxnSpPr>
          <p:spPr>
            <a:xfrm flipV="1">
              <a:off x="0" y="0"/>
              <a:ext cx="5009566" cy="1828800"/>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0" y="-13648"/>
              <a:ext cx="1433015" cy="520890"/>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0" y="4243974"/>
              <a:ext cx="515504" cy="187561"/>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0" y="5398525"/>
              <a:ext cx="933199" cy="341263"/>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26055" y="6556242"/>
              <a:ext cx="825472" cy="301758"/>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1286762" y="4107058"/>
              <a:ext cx="4037706" cy="1464181"/>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136220" y="6558940"/>
              <a:ext cx="435281" cy="162842"/>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6363" y="483884"/>
              <a:ext cx="1526372" cy="558603"/>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H="1">
              <a:off x="1225724" y="350460"/>
              <a:ext cx="1113052" cy="405016"/>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2663146" y="218814"/>
              <a:ext cx="685502" cy="247873"/>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4095233" y="88950"/>
              <a:ext cx="268624" cy="90728"/>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flipV="1">
            <a:off x="0" y="0"/>
            <a:ext cx="9144000" cy="6858000"/>
          </a:xfrm>
          <a:prstGeom prst="rect">
            <a:avLst/>
          </a:prstGeom>
          <a:gradFill>
            <a:gsLst>
              <a:gs pos="0">
                <a:srgbClr val="0081C6">
                  <a:alpha val="44000"/>
                </a:srgbClr>
              </a:gs>
              <a:gs pos="100000">
                <a:srgbClr val="00539B">
                  <a:alpha val="6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053" name="Text Placeholder 2"/>
          <p:cNvSpPr>
            <a:spLocks noGrp="1"/>
          </p:cNvSpPr>
          <p:nvPr>
            <p:ph type="body" idx="1"/>
          </p:nvPr>
        </p:nvSpPr>
        <p:spPr bwMode="auto">
          <a:xfrm>
            <a:off x="457200" y="1489075"/>
            <a:ext cx="8229600" cy="4741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54" name="Title Placeholder 1"/>
          <p:cNvSpPr>
            <a:spLocks noGrp="1"/>
          </p:cNvSpPr>
          <p:nvPr>
            <p:ph type="title"/>
          </p:nvPr>
        </p:nvSpPr>
        <p:spPr bwMode="auto">
          <a:xfrm>
            <a:off x="0" y="0"/>
            <a:ext cx="9144000" cy="1417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4" name="Date Placeholder 3"/>
          <p:cNvSpPr>
            <a:spLocks noGrp="1"/>
          </p:cNvSpPr>
          <p:nvPr>
            <p:ph type="dt" sz="half" idx="2"/>
          </p:nvPr>
        </p:nvSpPr>
        <p:spPr>
          <a:xfrm>
            <a:off x="7538484" y="6324302"/>
            <a:ext cx="938104"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52655A1-65ED-4164-8D8E-23EA0717165A}" type="datetimeFigureOut">
              <a:rPr lang="en-US" smtClean="0">
                <a:solidFill>
                  <a:srgbClr val="003399"/>
                </a:solidFill>
              </a:rPr>
              <a:pPr>
                <a:defRPr/>
              </a:pPr>
              <a:t>10/3/2012</a:t>
            </a:fld>
            <a:endParaRPr lang="en-US" dirty="0">
              <a:solidFill>
                <a:srgbClr val="003399"/>
              </a:solidFill>
            </a:endParaRPr>
          </a:p>
        </p:txBody>
      </p:sp>
      <p:sp>
        <p:nvSpPr>
          <p:cNvPr id="16" name="Slide Number Placeholder 5"/>
          <p:cNvSpPr>
            <a:spLocks noGrp="1"/>
          </p:cNvSpPr>
          <p:nvPr>
            <p:ph type="sldNum" sz="quarter" idx="4"/>
          </p:nvPr>
        </p:nvSpPr>
        <p:spPr>
          <a:xfrm>
            <a:off x="8484781" y="6324302"/>
            <a:ext cx="45672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13C6C858-49D8-4E91-970D-07AADC860260}" type="slidenum">
              <a:rPr lang="en-US" smtClean="0">
                <a:solidFill>
                  <a:srgbClr val="003399"/>
                </a:solidFill>
              </a:rPr>
              <a:pPr>
                <a:defRPr/>
              </a:pPr>
              <a:t>‹#›</a:t>
            </a:fld>
            <a:endParaRPr lang="en-US" dirty="0">
              <a:solidFill>
                <a:srgbClr val="003399"/>
              </a:solidFill>
            </a:endParaRPr>
          </a:p>
        </p:txBody>
      </p:sp>
      <p:cxnSp>
        <p:nvCxnSpPr>
          <p:cNvPr id="17" name="Straight Connector 16"/>
          <p:cNvCxnSpPr/>
          <p:nvPr/>
        </p:nvCxnSpPr>
        <p:spPr>
          <a:xfrm>
            <a:off x="0" y="6353175"/>
            <a:ext cx="9144000"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6643798"/>
            <a:ext cx="9144000"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7395525" y="6501725"/>
            <a:ext cx="293006"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8226883" y="6603447"/>
            <a:ext cx="509105"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grpSp>
        <p:nvGrpSpPr>
          <p:cNvPr id="2" name="Group 4"/>
          <p:cNvGrpSpPr>
            <a:grpSpLocks noChangeAspect="1"/>
          </p:cNvGrpSpPr>
          <p:nvPr/>
        </p:nvGrpSpPr>
        <p:grpSpPr bwMode="auto">
          <a:xfrm>
            <a:off x="466725" y="6396038"/>
            <a:ext cx="482600" cy="212725"/>
            <a:chOff x="294" y="4029"/>
            <a:chExt cx="304" cy="134"/>
          </a:xfrm>
        </p:grpSpPr>
        <p:sp>
          <p:nvSpPr>
            <p:cNvPr id="3" name="AutoShape 3"/>
            <p:cNvSpPr>
              <a:spLocks noChangeAspect="1" noChangeArrowheads="1" noTextEdit="1"/>
            </p:cNvSpPr>
            <p:nvPr userDrawn="1"/>
          </p:nvSpPr>
          <p:spPr bwMode="auto">
            <a:xfrm>
              <a:off x="294" y="4029"/>
              <a:ext cx="304" cy="1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3399"/>
                </a:solidFill>
                <a:latin typeface="Arial" charset="0"/>
              </a:endParaRPr>
            </a:p>
          </p:txBody>
        </p:sp>
        <p:sp>
          <p:nvSpPr>
            <p:cNvPr id="4" name="Freeform 5"/>
            <p:cNvSpPr>
              <a:spLocks noEditPoints="1"/>
            </p:cNvSpPr>
            <p:nvPr userDrawn="1"/>
          </p:nvSpPr>
          <p:spPr bwMode="auto">
            <a:xfrm>
              <a:off x="294" y="4029"/>
              <a:ext cx="207" cy="66"/>
            </a:xfrm>
            <a:custGeom>
              <a:avLst/>
              <a:gdLst/>
              <a:ahLst/>
              <a:cxnLst>
                <a:cxn ang="0">
                  <a:pos x="757" y="120"/>
                </a:cxn>
                <a:cxn ang="0">
                  <a:pos x="934" y="120"/>
                </a:cxn>
                <a:cxn ang="0">
                  <a:pos x="890" y="8"/>
                </a:cxn>
                <a:cxn ang="0">
                  <a:pos x="656" y="8"/>
                </a:cxn>
                <a:cxn ang="0">
                  <a:pos x="459" y="88"/>
                </a:cxn>
                <a:cxn ang="0">
                  <a:pos x="501" y="98"/>
                </a:cxn>
                <a:cxn ang="0">
                  <a:pos x="524" y="118"/>
                </a:cxn>
                <a:cxn ang="0">
                  <a:pos x="536" y="154"/>
                </a:cxn>
                <a:cxn ang="0">
                  <a:pos x="534" y="188"/>
                </a:cxn>
                <a:cxn ang="0">
                  <a:pos x="521" y="220"/>
                </a:cxn>
                <a:cxn ang="0">
                  <a:pos x="496" y="237"/>
                </a:cxn>
                <a:cxn ang="0">
                  <a:pos x="428" y="242"/>
                </a:cxn>
                <a:cxn ang="0">
                  <a:pos x="472" y="323"/>
                </a:cxn>
                <a:cxn ang="0">
                  <a:pos x="544" y="312"/>
                </a:cxn>
                <a:cxn ang="0">
                  <a:pos x="595" y="280"/>
                </a:cxn>
                <a:cxn ang="0">
                  <a:pos x="624" y="230"/>
                </a:cxn>
                <a:cxn ang="0">
                  <a:pos x="633" y="165"/>
                </a:cxn>
                <a:cxn ang="0">
                  <a:pos x="629" y="120"/>
                </a:cxn>
                <a:cxn ang="0">
                  <a:pos x="610" y="68"/>
                </a:cxn>
                <a:cxn ang="0">
                  <a:pos x="571" y="28"/>
                </a:cxn>
                <a:cxn ang="0">
                  <a:pos x="510" y="9"/>
                </a:cxn>
                <a:cxn ang="0">
                  <a:pos x="304" y="124"/>
                </a:cxn>
                <a:cxn ang="0">
                  <a:pos x="295" y="84"/>
                </a:cxn>
                <a:cxn ang="0">
                  <a:pos x="271" y="41"/>
                </a:cxn>
                <a:cxn ang="0">
                  <a:pos x="231" y="13"/>
                </a:cxn>
                <a:cxn ang="0">
                  <a:pos x="176" y="0"/>
                </a:cxn>
                <a:cxn ang="0">
                  <a:pos x="126" y="3"/>
                </a:cxn>
                <a:cxn ang="0">
                  <a:pos x="68" y="26"/>
                </a:cxn>
                <a:cxn ang="0">
                  <a:pos x="26" y="69"/>
                </a:cxn>
                <a:cxn ang="0">
                  <a:pos x="3" y="130"/>
                </a:cxn>
                <a:cxn ang="0">
                  <a:pos x="1" y="182"/>
                </a:cxn>
                <a:cxn ang="0">
                  <a:pos x="17" y="244"/>
                </a:cxn>
                <a:cxn ang="0">
                  <a:pos x="53" y="294"/>
                </a:cxn>
                <a:cxn ang="0">
                  <a:pos x="107" y="323"/>
                </a:cxn>
                <a:cxn ang="0">
                  <a:pos x="161" y="330"/>
                </a:cxn>
                <a:cxn ang="0">
                  <a:pos x="222" y="318"/>
                </a:cxn>
                <a:cxn ang="0">
                  <a:pos x="267" y="288"/>
                </a:cxn>
                <a:cxn ang="0">
                  <a:pos x="295" y="247"/>
                </a:cxn>
                <a:cxn ang="0">
                  <a:pos x="305" y="199"/>
                </a:cxn>
                <a:cxn ang="0">
                  <a:pos x="204" y="220"/>
                </a:cxn>
                <a:cxn ang="0">
                  <a:pos x="179" y="248"/>
                </a:cxn>
                <a:cxn ang="0">
                  <a:pos x="150" y="251"/>
                </a:cxn>
                <a:cxn ang="0">
                  <a:pos x="123" y="240"/>
                </a:cxn>
                <a:cxn ang="0">
                  <a:pos x="107" y="218"/>
                </a:cxn>
                <a:cxn ang="0">
                  <a:pos x="98" y="165"/>
                </a:cxn>
                <a:cxn ang="0">
                  <a:pos x="105" y="119"/>
                </a:cxn>
                <a:cxn ang="0">
                  <a:pos x="119" y="94"/>
                </a:cxn>
                <a:cxn ang="0">
                  <a:pos x="143" y="80"/>
                </a:cxn>
                <a:cxn ang="0">
                  <a:pos x="165" y="79"/>
                </a:cxn>
                <a:cxn ang="0">
                  <a:pos x="188" y="87"/>
                </a:cxn>
                <a:cxn ang="0">
                  <a:pos x="206" y="113"/>
                </a:cxn>
              </a:cxnLst>
              <a:rect l="0" t="0" r="r" b="b"/>
              <a:pathLst>
                <a:path w="1034" h="330">
                  <a:moveTo>
                    <a:pt x="656" y="323"/>
                  </a:moveTo>
                  <a:lnTo>
                    <a:pt x="755" y="323"/>
                  </a:lnTo>
                  <a:lnTo>
                    <a:pt x="755" y="120"/>
                  </a:lnTo>
                  <a:lnTo>
                    <a:pt x="757" y="120"/>
                  </a:lnTo>
                  <a:lnTo>
                    <a:pt x="800" y="323"/>
                  </a:lnTo>
                  <a:lnTo>
                    <a:pt x="886" y="323"/>
                  </a:lnTo>
                  <a:lnTo>
                    <a:pt x="932" y="120"/>
                  </a:lnTo>
                  <a:lnTo>
                    <a:pt x="934" y="120"/>
                  </a:lnTo>
                  <a:lnTo>
                    <a:pt x="934" y="283"/>
                  </a:lnTo>
                  <a:lnTo>
                    <a:pt x="1034" y="283"/>
                  </a:lnTo>
                  <a:lnTo>
                    <a:pt x="1034" y="8"/>
                  </a:lnTo>
                  <a:lnTo>
                    <a:pt x="890" y="8"/>
                  </a:lnTo>
                  <a:lnTo>
                    <a:pt x="845" y="193"/>
                  </a:lnTo>
                  <a:lnTo>
                    <a:pt x="844" y="193"/>
                  </a:lnTo>
                  <a:lnTo>
                    <a:pt x="799" y="8"/>
                  </a:lnTo>
                  <a:lnTo>
                    <a:pt x="656" y="8"/>
                  </a:lnTo>
                  <a:lnTo>
                    <a:pt x="656" y="323"/>
                  </a:lnTo>
                  <a:close/>
                  <a:moveTo>
                    <a:pt x="428" y="88"/>
                  </a:moveTo>
                  <a:lnTo>
                    <a:pt x="459" y="88"/>
                  </a:lnTo>
                  <a:lnTo>
                    <a:pt x="459" y="88"/>
                  </a:lnTo>
                  <a:lnTo>
                    <a:pt x="472" y="89"/>
                  </a:lnTo>
                  <a:lnTo>
                    <a:pt x="483" y="90"/>
                  </a:lnTo>
                  <a:lnTo>
                    <a:pt x="493" y="93"/>
                  </a:lnTo>
                  <a:lnTo>
                    <a:pt x="501" y="98"/>
                  </a:lnTo>
                  <a:lnTo>
                    <a:pt x="509" y="102"/>
                  </a:lnTo>
                  <a:lnTo>
                    <a:pt x="515" y="107"/>
                  </a:lnTo>
                  <a:lnTo>
                    <a:pt x="520" y="113"/>
                  </a:lnTo>
                  <a:lnTo>
                    <a:pt x="524" y="118"/>
                  </a:lnTo>
                  <a:lnTo>
                    <a:pt x="528" y="124"/>
                  </a:lnTo>
                  <a:lnTo>
                    <a:pt x="530" y="131"/>
                  </a:lnTo>
                  <a:lnTo>
                    <a:pt x="535" y="144"/>
                  </a:lnTo>
                  <a:lnTo>
                    <a:pt x="536" y="154"/>
                  </a:lnTo>
                  <a:lnTo>
                    <a:pt x="537" y="163"/>
                  </a:lnTo>
                  <a:lnTo>
                    <a:pt x="537" y="163"/>
                  </a:lnTo>
                  <a:lnTo>
                    <a:pt x="536" y="175"/>
                  </a:lnTo>
                  <a:lnTo>
                    <a:pt x="534" y="188"/>
                  </a:lnTo>
                  <a:lnTo>
                    <a:pt x="530" y="202"/>
                  </a:lnTo>
                  <a:lnTo>
                    <a:pt x="527" y="208"/>
                  </a:lnTo>
                  <a:lnTo>
                    <a:pt x="524" y="213"/>
                  </a:lnTo>
                  <a:lnTo>
                    <a:pt x="521" y="220"/>
                  </a:lnTo>
                  <a:lnTo>
                    <a:pt x="515" y="225"/>
                  </a:lnTo>
                  <a:lnTo>
                    <a:pt x="510" y="229"/>
                  </a:lnTo>
                  <a:lnTo>
                    <a:pt x="503" y="234"/>
                  </a:lnTo>
                  <a:lnTo>
                    <a:pt x="496" y="237"/>
                  </a:lnTo>
                  <a:lnTo>
                    <a:pt x="487" y="240"/>
                  </a:lnTo>
                  <a:lnTo>
                    <a:pt x="478" y="241"/>
                  </a:lnTo>
                  <a:lnTo>
                    <a:pt x="467" y="242"/>
                  </a:lnTo>
                  <a:lnTo>
                    <a:pt x="428" y="242"/>
                  </a:lnTo>
                  <a:lnTo>
                    <a:pt x="428" y="88"/>
                  </a:lnTo>
                  <a:close/>
                  <a:moveTo>
                    <a:pt x="331" y="323"/>
                  </a:moveTo>
                  <a:lnTo>
                    <a:pt x="472" y="323"/>
                  </a:lnTo>
                  <a:lnTo>
                    <a:pt x="472" y="323"/>
                  </a:lnTo>
                  <a:lnTo>
                    <a:pt x="492" y="323"/>
                  </a:lnTo>
                  <a:lnTo>
                    <a:pt x="511" y="321"/>
                  </a:lnTo>
                  <a:lnTo>
                    <a:pt x="528" y="316"/>
                  </a:lnTo>
                  <a:lnTo>
                    <a:pt x="544" y="312"/>
                  </a:lnTo>
                  <a:lnTo>
                    <a:pt x="558" y="306"/>
                  </a:lnTo>
                  <a:lnTo>
                    <a:pt x="572" y="298"/>
                  </a:lnTo>
                  <a:lnTo>
                    <a:pt x="584" y="289"/>
                  </a:lnTo>
                  <a:lnTo>
                    <a:pt x="595" y="280"/>
                  </a:lnTo>
                  <a:lnTo>
                    <a:pt x="603" y="269"/>
                  </a:lnTo>
                  <a:lnTo>
                    <a:pt x="612" y="257"/>
                  </a:lnTo>
                  <a:lnTo>
                    <a:pt x="618" y="244"/>
                  </a:lnTo>
                  <a:lnTo>
                    <a:pt x="624" y="230"/>
                  </a:lnTo>
                  <a:lnTo>
                    <a:pt x="628" y="215"/>
                  </a:lnTo>
                  <a:lnTo>
                    <a:pt x="631" y="199"/>
                  </a:lnTo>
                  <a:lnTo>
                    <a:pt x="633" y="182"/>
                  </a:lnTo>
                  <a:lnTo>
                    <a:pt x="633" y="165"/>
                  </a:lnTo>
                  <a:lnTo>
                    <a:pt x="633" y="165"/>
                  </a:lnTo>
                  <a:lnTo>
                    <a:pt x="633" y="150"/>
                  </a:lnTo>
                  <a:lnTo>
                    <a:pt x="632" y="135"/>
                  </a:lnTo>
                  <a:lnTo>
                    <a:pt x="629" y="120"/>
                  </a:lnTo>
                  <a:lnTo>
                    <a:pt x="626" y="106"/>
                  </a:lnTo>
                  <a:lnTo>
                    <a:pt x="622" y="93"/>
                  </a:lnTo>
                  <a:lnTo>
                    <a:pt x="616" y="79"/>
                  </a:lnTo>
                  <a:lnTo>
                    <a:pt x="610" y="68"/>
                  </a:lnTo>
                  <a:lnTo>
                    <a:pt x="602" y="56"/>
                  </a:lnTo>
                  <a:lnTo>
                    <a:pt x="593" y="45"/>
                  </a:lnTo>
                  <a:lnTo>
                    <a:pt x="583" y="36"/>
                  </a:lnTo>
                  <a:lnTo>
                    <a:pt x="571" y="28"/>
                  </a:lnTo>
                  <a:lnTo>
                    <a:pt x="558" y="20"/>
                  </a:lnTo>
                  <a:lnTo>
                    <a:pt x="543" y="15"/>
                  </a:lnTo>
                  <a:lnTo>
                    <a:pt x="527" y="11"/>
                  </a:lnTo>
                  <a:lnTo>
                    <a:pt x="510" y="9"/>
                  </a:lnTo>
                  <a:lnTo>
                    <a:pt x="491" y="8"/>
                  </a:lnTo>
                  <a:lnTo>
                    <a:pt x="331" y="8"/>
                  </a:lnTo>
                  <a:lnTo>
                    <a:pt x="331" y="323"/>
                  </a:lnTo>
                  <a:close/>
                  <a:moveTo>
                    <a:pt x="304" y="124"/>
                  </a:moveTo>
                  <a:lnTo>
                    <a:pt x="304" y="124"/>
                  </a:lnTo>
                  <a:lnTo>
                    <a:pt x="302" y="110"/>
                  </a:lnTo>
                  <a:lnTo>
                    <a:pt x="298" y="96"/>
                  </a:lnTo>
                  <a:lnTo>
                    <a:pt x="295" y="84"/>
                  </a:lnTo>
                  <a:lnTo>
                    <a:pt x="290" y="72"/>
                  </a:lnTo>
                  <a:lnTo>
                    <a:pt x="284" y="61"/>
                  </a:lnTo>
                  <a:lnTo>
                    <a:pt x="278" y="50"/>
                  </a:lnTo>
                  <a:lnTo>
                    <a:pt x="271" y="41"/>
                  </a:lnTo>
                  <a:lnTo>
                    <a:pt x="262" y="33"/>
                  </a:lnTo>
                  <a:lnTo>
                    <a:pt x="252" y="26"/>
                  </a:lnTo>
                  <a:lnTo>
                    <a:pt x="242" y="18"/>
                  </a:lnTo>
                  <a:lnTo>
                    <a:pt x="231" y="13"/>
                  </a:lnTo>
                  <a:lnTo>
                    <a:pt x="219" y="9"/>
                  </a:lnTo>
                  <a:lnTo>
                    <a:pt x="205" y="4"/>
                  </a:lnTo>
                  <a:lnTo>
                    <a:pt x="191" y="2"/>
                  </a:lnTo>
                  <a:lnTo>
                    <a:pt x="176" y="0"/>
                  </a:lnTo>
                  <a:lnTo>
                    <a:pt x="161" y="0"/>
                  </a:lnTo>
                  <a:lnTo>
                    <a:pt x="161" y="0"/>
                  </a:lnTo>
                  <a:lnTo>
                    <a:pt x="143" y="0"/>
                  </a:lnTo>
                  <a:lnTo>
                    <a:pt x="126" y="3"/>
                  </a:lnTo>
                  <a:lnTo>
                    <a:pt x="109" y="6"/>
                  </a:lnTo>
                  <a:lnTo>
                    <a:pt x="94" y="12"/>
                  </a:lnTo>
                  <a:lnTo>
                    <a:pt x="81" y="18"/>
                  </a:lnTo>
                  <a:lnTo>
                    <a:pt x="68" y="26"/>
                  </a:lnTo>
                  <a:lnTo>
                    <a:pt x="55" y="35"/>
                  </a:lnTo>
                  <a:lnTo>
                    <a:pt x="44" y="45"/>
                  </a:lnTo>
                  <a:lnTo>
                    <a:pt x="34" y="57"/>
                  </a:lnTo>
                  <a:lnTo>
                    <a:pt x="26" y="69"/>
                  </a:lnTo>
                  <a:lnTo>
                    <a:pt x="18" y="83"/>
                  </a:lnTo>
                  <a:lnTo>
                    <a:pt x="12" y="98"/>
                  </a:lnTo>
                  <a:lnTo>
                    <a:pt x="6" y="113"/>
                  </a:lnTo>
                  <a:lnTo>
                    <a:pt x="3" y="130"/>
                  </a:lnTo>
                  <a:lnTo>
                    <a:pt x="1" y="147"/>
                  </a:lnTo>
                  <a:lnTo>
                    <a:pt x="0" y="165"/>
                  </a:lnTo>
                  <a:lnTo>
                    <a:pt x="0" y="165"/>
                  </a:lnTo>
                  <a:lnTo>
                    <a:pt x="1" y="182"/>
                  </a:lnTo>
                  <a:lnTo>
                    <a:pt x="3" y="199"/>
                  </a:lnTo>
                  <a:lnTo>
                    <a:pt x="6" y="215"/>
                  </a:lnTo>
                  <a:lnTo>
                    <a:pt x="11" y="230"/>
                  </a:lnTo>
                  <a:lnTo>
                    <a:pt x="17" y="244"/>
                  </a:lnTo>
                  <a:lnTo>
                    <a:pt x="24" y="258"/>
                  </a:lnTo>
                  <a:lnTo>
                    <a:pt x="32" y="271"/>
                  </a:lnTo>
                  <a:lnTo>
                    <a:pt x="42" y="283"/>
                  </a:lnTo>
                  <a:lnTo>
                    <a:pt x="53" y="294"/>
                  </a:lnTo>
                  <a:lnTo>
                    <a:pt x="65" y="302"/>
                  </a:lnTo>
                  <a:lnTo>
                    <a:pt x="78" y="311"/>
                  </a:lnTo>
                  <a:lnTo>
                    <a:pt x="92" y="317"/>
                  </a:lnTo>
                  <a:lnTo>
                    <a:pt x="107" y="323"/>
                  </a:lnTo>
                  <a:lnTo>
                    <a:pt x="125" y="327"/>
                  </a:lnTo>
                  <a:lnTo>
                    <a:pt x="142" y="329"/>
                  </a:lnTo>
                  <a:lnTo>
                    <a:pt x="161" y="330"/>
                  </a:lnTo>
                  <a:lnTo>
                    <a:pt x="161" y="330"/>
                  </a:lnTo>
                  <a:lnTo>
                    <a:pt x="177" y="330"/>
                  </a:lnTo>
                  <a:lnTo>
                    <a:pt x="193" y="327"/>
                  </a:lnTo>
                  <a:lnTo>
                    <a:pt x="208" y="324"/>
                  </a:lnTo>
                  <a:lnTo>
                    <a:pt x="222" y="318"/>
                  </a:lnTo>
                  <a:lnTo>
                    <a:pt x="235" y="313"/>
                  </a:lnTo>
                  <a:lnTo>
                    <a:pt x="247" y="306"/>
                  </a:lnTo>
                  <a:lnTo>
                    <a:pt x="258" y="298"/>
                  </a:lnTo>
                  <a:lnTo>
                    <a:pt x="267" y="288"/>
                  </a:lnTo>
                  <a:lnTo>
                    <a:pt x="276" y="279"/>
                  </a:lnTo>
                  <a:lnTo>
                    <a:pt x="283" y="269"/>
                  </a:lnTo>
                  <a:lnTo>
                    <a:pt x="290" y="257"/>
                  </a:lnTo>
                  <a:lnTo>
                    <a:pt x="295" y="247"/>
                  </a:lnTo>
                  <a:lnTo>
                    <a:pt x="299" y="235"/>
                  </a:lnTo>
                  <a:lnTo>
                    <a:pt x="303" y="223"/>
                  </a:lnTo>
                  <a:lnTo>
                    <a:pt x="305" y="211"/>
                  </a:lnTo>
                  <a:lnTo>
                    <a:pt x="305" y="199"/>
                  </a:lnTo>
                  <a:lnTo>
                    <a:pt x="209" y="199"/>
                  </a:lnTo>
                  <a:lnTo>
                    <a:pt x="209" y="199"/>
                  </a:lnTo>
                  <a:lnTo>
                    <a:pt x="207" y="210"/>
                  </a:lnTo>
                  <a:lnTo>
                    <a:pt x="204" y="220"/>
                  </a:lnTo>
                  <a:lnTo>
                    <a:pt x="200" y="228"/>
                  </a:lnTo>
                  <a:lnTo>
                    <a:pt x="194" y="237"/>
                  </a:lnTo>
                  <a:lnTo>
                    <a:pt x="187" y="243"/>
                  </a:lnTo>
                  <a:lnTo>
                    <a:pt x="179" y="248"/>
                  </a:lnTo>
                  <a:lnTo>
                    <a:pt x="170" y="251"/>
                  </a:lnTo>
                  <a:lnTo>
                    <a:pt x="158" y="252"/>
                  </a:lnTo>
                  <a:lnTo>
                    <a:pt x="158" y="252"/>
                  </a:lnTo>
                  <a:lnTo>
                    <a:pt x="150" y="251"/>
                  </a:lnTo>
                  <a:lnTo>
                    <a:pt x="143" y="250"/>
                  </a:lnTo>
                  <a:lnTo>
                    <a:pt x="135" y="248"/>
                  </a:lnTo>
                  <a:lnTo>
                    <a:pt x="130" y="244"/>
                  </a:lnTo>
                  <a:lnTo>
                    <a:pt x="123" y="240"/>
                  </a:lnTo>
                  <a:lnTo>
                    <a:pt x="119" y="236"/>
                  </a:lnTo>
                  <a:lnTo>
                    <a:pt x="115" y="230"/>
                  </a:lnTo>
                  <a:lnTo>
                    <a:pt x="111" y="224"/>
                  </a:lnTo>
                  <a:lnTo>
                    <a:pt x="107" y="218"/>
                  </a:lnTo>
                  <a:lnTo>
                    <a:pt x="105" y="211"/>
                  </a:lnTo>
                  <a:lnTo>
                    <a:pt x="101" y="196"/>
                  </a:lnTo>
                  <a:lnTo>
                    <a:pt x="99" y="181"/>
                  </a:lnTo>
                  <a:lnTo>
                    <a:pt x="98" y="165"/>
                  </a:lnTo>
                  <a:lnTo>
                    <a:pt x="98" y="165"/>
                  </a:lnTo>
                  <a:lnTo>
                    <a:pt x="99" y="149"/>
                  </a:lnTo>
                  <a:lnTo>
                    <a:pt x="101" y="134"/>
                  </a:lnTo>
                  <a:lnTo>
                    <a:pt x="105" y="119"/>
                  </a:lnTo>
                  <a:lnTo>
                    <a:pt x="107" y="113"/>
                  </a:lnTo>
                  <a:lnTo>
                    <a:pt x="111" y="106"/>
                  </a:lnTo>
                  <a:lnTo>
                    <a:pt x="115" y="100"/>
                  </a:lnTo>
                  <a:lnTo>
                    <a:pt x="119" y="94"/>
                  </a:lnTo>
                  <a:lnTo>
                    <a:pt x="123" y="90"/>
                  </a:lnTo>
                  <a:lnTo>
                    <a:pt x="130" y="86"/>
                  </a:lnTo>
                  <a:lnTo>
                    <a:pt x="135" y="83"/>
                  </a:lnTo>
                  <a:lnTo>
                    <a:pt x="143" y="80"/>
                  </a:lnTo>
                  <a:lnTo>
                    <a:pt x="150" y="79"/>
                  </a:lnTo>
                  <a:lnTo>
                    <a:pt x="158" y="78"/>
                  </a:lnTo>
                  <a:lnTo>
                    <a:pt x="158" y="78"/>
                  </a:lnTo>
                  <a:lnTo>
                    <a:pt x="165" y="79"/>
                  </a:lnTo>
                  <a:lnTo>
                    <a:pt x="172" y="80"/>
                  </a:lnTo>
                  <a:lnTo>
                    <a:pt x="177" y="81"/>
                  </a:lnTo>
                  <a:lnTo>
                    <a:pt x="182" y="84"/>
                  </a:lnTo>
                  <a:lnTo>
                    <a:pt x="188" y="87"/>
                  </a:lnTo>
                  <a:lnTo>
                    <a:pt x="191" y="90"/>
                  </a:lnTo>
                  <a:lnTo>
                    <a:pt x="198" y="98"/>
                  </a:lnTo>
                  <a:lnTo>
                    <a:pt x="203" y="105"/>
                  </a:lnTo>
                  <a:lnTo>
                    <a:pt x="206" y="113"/>
                  </a:lnTo>
                  <a:lnTo>
                    <a:pt x="208" y="120"/>
                  </a:lnTo>
                  <a:lnTo>
                    <a:pt x="209" y="124"/>
                  </a:lnTo>
                  <a:lnTo>
                    <a:pt x="304" y="1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3399"/>
                </a:solidFill>
                <a:latin typeface="Arial" charset="0"/>
              </a:endParaRPr>
            </a:p>
          </p:txBody>
        </p:sp>
        <p:sp>
          <p:nvSpPr>
            <p:cNvPr id="3078" name="Rectangle 6"/>
            <p:cNvSpPr>
              <a:spLocks noChangeArrowheads="1"/>
            </p:cNvSpPr>
            <p:nvPr userDrawn="1"/>
          </p:nvSpPr>
          <p:spPr bwMode="auto">
            <a:xfrm>
              <a:off x="481" y="4107"/>
              <a:ext cx="20" cy="5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3399"/>
                </a:solidFill>
                <a:latin typeface="Arial" charset="0"/>
              </a:endParaRPr>
            </a:p>
          </p:txBody>
        </p:sp>
        <p:sp>
          <p:nvSpPr>
            <p:cNvPr id="3079" name="Freeform 7"/>
            <p:cNvSpPr>
              <a:spLocks/>
            </p:cNvSpPr>
            <p:nvPr userDrawn="1"/>
          </p:nvSpPr>
          <p:spPr bwMode="auto">
            <a:xfrm>
              <a:off x="386" y="4106"/>
              <a:ext cx="88" cy="54"/>
            </a:xfrm>
            <a:custGeom>
              <a:avLst/>
              <a:gdLst/>
              <a:ahLst/>
              <a:cxnLst>
                <a:cxn ang="0">
                  <a:pos x="101" y="272"/>
                </a:cxn>
                <a:cxn ang="0">
                  <a:pos x="101" y="128"/>
                </a:cxn>
                <a:cxn ang="0">
                  <a:pos x="103" y="109"/>
                </a:cxn>
                <a:cxn ang="0">
                  <a:pos x="110" y="94"/>
                </a:cxn>
                <a:cxn ang="0">
                  <a:pos x="120" y="85"/>
                </a:cxn>
                <a:cxn ang="0">
                  <a:pos x="137" y="80"/>
                </a:cxn>
                <a:cxn ang="0">
                  <a:pos x="146" y="81"/>
                </a:cxn>
                <a:cxn ang="0">
                  <a:pos x="160" y="89"/>
                </a:cxn>
                <a:cxn ang="0">
                  <a:pos x="167" y="103"/>
                </a:cxn>
                <a:cxn ang="0">
                  <a:pos x="170" y="119"/>
                </a:cxn>
                <a:cxn ang="0">
                  <a:pos x="170" y="272"/>
                </a:cxn>
                <a:cxn ang="0">
                  <a:pos x="271" y="128"/>
                </a:cxn>
                <a:cxn ang="0">
                  <a:pos x="272" y="119"/>
                </a:cxn>
                <a:cxn ang="0">
                  <a:pos x="275" y="102"/>
                </a:cxn>
                <a:cxn ang="0">
                  <a:pos x="284" y="89"/>
                </a:cxn>
                <a:cxn ang="0">
                  <a:pos x="297" y="81"/>
                </a:cxn>
                <a:cxn ang="0">
                  <a:pos x="306" y="80"/>
                </a:cxn>
                <a:cxn ang="0">
                  <a:pos x="325" y="85"/>
                </a:cxn>
                <a:cxn ang="0">
                  <a:pos x="334" y="95"/>
                </a:cxn>
                <a:cxn ang="0">
                  <a:pos x="339" y="110"/>
                </a:cxn>
                <a:cxn ang="0">
                  <a:pos x="340" y="128"/>
                </a:cxn>
                <a:cxn ang="0">
                  <a:pos x="441" y="272"/>
                </a:cxn>
                <a:cxn ang="0">
                  <a:pos x="441" y="90"/>
                </a:cxn>
                <a:cxn ang="0">
                  <a:pos x="438" y="65"/>
                </a:cxn>
                <a:cxn ang="0">
                  <a:pos x="434" y="50"/>
                </a:cxn>
                <a:cxn ang="0">
                  <a:pos x="426" y="35"/>
                </a:cxn>
                <a:cxn ang="0">
                  <a:pos x="415" y="22"/>
                </a:cxn>
                <a:cxn ang="0">
                  <a:pos x="401" y="12"/>
                </a:cxn>
                <a:cxn ang="0">
                  <a:pos x="384" y="4"/>
                </a:cxn>
                <a:cxn ang="0">
                  <a:pos x="362" y="0"/>
                </a:cxn>
                <a:cxn ang="0">
                  <a:pos x="349" y="0"/>
                </a:cxn>
                <a:cxn ang="0">
                  <a:pos x="327" y="1"/>
                </a:cxn>
                <a:cxn ang="0">
                  <a:pos x="307" y="5"/>
                </a:cxn>
                <a:cxn ang="0">
                  <a:pos x="292" y="12"/>
                </a:cxn>
                <a:cxn ang="0">
                  <a:pos x="272" y="27"/>
                </a:cxn>
                <a:cxn ang="0">
                  <a:pos x="259" y="42"/>
                </a:cxn>
                <a:cxn ang="0">
                  <a:pos x="253" y="32"/>
                </a:cxn>
                <a:cxn ang="0">
                  <a:pos x="238" y="16"/>
                </a:cxn>
                <a:cxn ang="0">
                  <a:pos x="218" y="6"/>
                </a:cxn>
                <a:cxn ang="0">
                  <a:pos x="198" y="0"/>
                </a:cxn>
                <a:cxn ang="0">
                  <a:pos x="186" y="0"/>
                </a:cxn>
                <a:cxn ang="0">
                  <a:pos x="160" y="2"/>
                </a:cxn>
                <a:cxn ang="0">
                  <a:pos x="137" y="9"/>
                </a:cxn>
                <a:cxn ang="0">
                  <a:pos x="116" y="22"/>
                </a:cxn>
                <a:cxn ang="0">
                  <a:pos x="99" y="42"/>
                </a:cxn>
                <a:cxn ang="0">
                  <a:pos x="98" y="6"/>
                </a:cxn>
                <a:cxn ang="0">
                  <a:pos x="0" y="272"/>
                </a:cxn>
              </a:cxnLst>
              <a:rect l="0" t="0" r="r" b="b"/>
              <a:pathLst>
                <a:path w="441" h="272">
                  <a:moveTo>
                    <a:pt x="0" y="272"/>
                  </a:moveTo>
                  <a:lnTo>
                    <a:pt x="101" y="272"/>
                  </a:lnTo>
                  <a:lnTo>
                    <a:pt x="101" y="128"/>
                  </a:lnTo>
                  <a:lnTo>
                    <a:pt x="101" y="128"/>
                  </a:lnTo>
                  <a:lnTo>
                    <a:pt x="102" y="119"/>
                  </a:lnTo>
                  <a:lnTo>
                    <a:pt x="103" y="109"/>
                  </a:lnTo>
                  <a:lnTo>
                    <a:pt x="106" y="102"/>
                  </a:lnTo>
                  <a:lnTo>
                    <a:pt x="110" y="94"/>
                  </a:lnTo>
                  <a:lnTo>
                    <a:pt x="114" y="89"/>
                  </a:lnTo>
                  <a:lnTo>
                    <a:pt x="120" y="85"/>
                  </a:lnTo>
                  <a:lnTo>
                    <a:pt x="127" y="81"/>
                  </a:lnTo>
                  <a:lnTo>
                    <a:pt x="137" y="80"/>
                  </a:lnTo>
                  <a:lnTo>
                    <a:pt x="137" y="80"/>
                  </a:lnTo>
                  <a:lnTo>
                    <a:pt x="146" y="81"/>
                  </a:lnTo>
                  <a:lnTo>
                    <a:pt x="155" y="85"/>
                  </a:lnTo>
                  <a:lnTo>
                    <a:pt x="160" y="89"/>
                  </a:lnTo>
                  <a:lnTo>
                    <a:pt x="165" y="95"/>
                  </a:lnTo>
                  <a:lnTo>
                    <a:pt x="167" y="103"/>
                  </a:lnTo>
                  <a:lnTo>
                    <a:pt x="169" y="110"/>
                  </a:lnTo>
                  <a:lnTo>
                    <a:pt x="170" y="119"/>
                  </a:lnTo>
                  <a:lnTo>
                    <a:pt x="170" y="128"/>
                  </a:lnTo>
                  <a:lnTo>
                    <a:pt x="170" y="272"/>
                  </a:lnTo>
                  <a:lnTo>
                    <a:pt x="271" y="272"/>
                  </a:lnTo>
                  <a:lnTo>
                    <a:pt x="271" y="128"/>
                  </a:lnTo>
                  <a:lnTo>
                    <a:pt x="271" y="128"/>
                  </a:lnTo>
                  <a:lnTo>
                    <a:pt x="272" y="119"/>
                  </a:lnTo>
                  <a:lnTo>
                    <a:pt x="273" y="109"/>
                  </a:lnTo>
                  <a:lnTo>
                    <a:pt x="275" y="102"/>
                  </a:lnTo>
                  <a:lnTo>
                    <a:pt x="280" y="94"/>
                  </a:lnTo>
                  <a:lnTo>
                    <a:pt x="284" y="89"/>
                  </a:lnTo>
                  <a:lnTo>
                    <a:pt x="289" y="85"/>
                  </a:lnTo>
                  <a:lnTo>
                    <a:pt x="297" y="81"/>
                  </a:lnTo>
                  <a:lnTo>
                    <a:pt x="306" y="80"/>
                  </a:lnTo>
                  <a:lnTo>
                    <a:pt x="306" y="80"/>
                  </a:lnTo>
                  <a:lnTo>
                    <a:pt x="316" y="81"/>
                  </a:lnTo>
                  <a:lnTo>
                    <a:pt x="325" y="85"/>
                  </a:lnTo>
                  <a:lnTo>
                    <a:pt x="330" y="89"/>
                  </a:lnTo>
                  <a:lnTo>
                    <a:pt x="334" y="95"/>
                  </a:lnTo>
                  <a:lnTo>
                    <a:pt x="336" y="103"/>
                  </a:lnTo>
                  <a:lnTo>
                    <a:pt x="339" y="110"/>
                  </a:lnTo>
                  <a:lnTo>
                    <a:pt x="340" y="119"/>
                  </a:lnTo>
                  <a:lnTo>
                    <a:pt x="340" y="128"/>
                  </a:lnTo>
                  <a:lnTo>
                    <a:pt x="340" y="272"/>
                  </a:lnTo>
                  <a:lnTo>
                    <a:pt x="441" y="272"/>
                  </a:lnTo>
                  <a:lnTo>
                    <a:pt x="441" y="90"/>
                  </a:lnTo>
                  <a:lnTo>
                    <a:pt x="441" y="90"/>
                  </a:lnTo>
                  <a:lnTo>
                    <a:pt x="439" y="74"/>
                  </a:lnTo>
                  <a:lnTo>
                    <a:pt x="438" y="65"/>
                  </a:lnTo>
                  <a:lnTo>
                    <a:pt x="436" y="58"/>
                  </a:lnTo>
                  <a:lnTo>
                    <a:pt x="434" y="50"/>
                  </a:lnTo>
                  <a:lnTo>
                    <a:pt x="430" y="43"/>
                  </a:lnTo>
                  <a:lnTo>
                    <a:pt x="426" y="35"/>
                  </a:lnTo>
                  <a:lnTo>
                    <a:pt x="421" y="29"/>
                  </a:lnTo>
                  <a:lnTo>
                    <a:pt x="415" y="22"/>
                  </a:lnTo>
                  <a:lnTo>
                    <a:pt x="408" y="17"/>
                  </a:lnTo>
                  <a:lnTo>
                    <a:pt x="401" y="12"/>
                  </a:lnTo>
                  <a:lnTo>
                    <a:pt x="392" y="7"/>
                  </a:lnTo>
                  <a:lnTo>
                    <a:pt x="384" y="4"/>
                  </a:lnTo>
                  <a:lnTo>
                    <a:pt x="373" y="2"/>
                  </a:lnTo>
                  <a:lnTo>
                    <a:pt x="362" y="0"/>
                  </a:lnTo>
                  <a:lnTo>
                    <a:pt x="349" y="0"/>
                  </a:lnTo>
                  <a:lnTo>
                    <a:pt x="349" y="0"/>
                  </a:lnTo>
                  <a:lnTo>
                    <a:pt x="337" y="0"/>
                  </a:lnTo>
                  <a:lnTo>
                    <a:pt x="327" y="1"/>
                  </a:lnTo>
                  <a:lnTo>
                    <a:pt x="317" y="3"/>
                  </a:lnTo>
                  <a:lnTo>
                    <a:pt x="307" y="5"/>
                  </a:lnTo>
                  <a:lnTo>
                    <a:pt x="300" y="8"/>
                  </a:lnTo>
                  <a:lnTo>
                    <a:pt x="292" y="12"/>
                  </a:lnTo>
                  <a:lnTo>
                    <a:pt x="281" y="19"/>
                  </a:lnTo>
                  <a:lnTo>
                    <a:pt x="272" y="27"/>
                  </a:lnTo>
                  <a:lnTo>
                    <a:pt x="266" y="33"/>
                  </a:lnTo>
                  <a:lnTo>
                    <a:pt x="259" y="42"/>
                  </a:lnTo>
                  <a:lnTo>
                    <a:pt x="259" y="42"/>
                  </a:lnTo>
                  <a:lnTo>
                    <a:pt x="253" y="32"/>
                  </a:lnTo>
                  <a:lnTo>
                    <a:pt x="246" y="23"/>
                  </a:lnTo>
                  <a:lnTo>
                    <a:pt x="238" y="16"/>
                  </a:lnTo>
                  <a:lnTo>
                    <a:pt x="229" y="11"/>
                  </a:lnTo>
                  <a:lnTo>
                    <a:pt x="218" y="6"/>
                  </a:lnTo>
                  <a:lnTo>
                    <a:pt x="209" y="2"/>
                  </a:lnTo>
                  <a:lnTo>
                    <a:pt x="198" y="0"/>
                  </a:lnTo>
                  <a:lnTo>
                    <a:pt x="186" y="0"/>
                  </a:lnTo>
                  <a:lnTo>
                    <a:pt x="186" y="0"/>
                  </a:lnTo>
                  <a:lnTo>
                    <a:pt x="173" y="0"/>
                  </a:lnTo>
                  <a:lnTo>
                    <a:pt x="160" y="2"/>
                  </a:lnTo>
                  <a:lnTo>
                    <a:pt x="149" y="5"/>
                  </a:lnTo>
                  <a:lnTo>
                    <a:pt x="137" y="9"/>
                  </a:lnTo>
                  <a:lnTo>
                    <a:pt x="126" y="15"/>
                  </a:lnTo>
                  <a:lnTo>
                    <a:pt x="116" y="22"/>
                  </a:lnTo>
                  <a:lnTo>
                    <a:pt x="108" y="31"/>
                  </a:lnTo>
                  <a:lnTo>
                    <a:pt x="99" y="42"/>
                  </a:lnTo>
                  <a:lnTo>
                    <a:pt x="98" y="42"/>
                  </a:lnTo>
                  <a:lnTo>
                    <a:pt x="98" y="6"/>
                  </a:lnTo>
                  <a:lnTo>
                    <a:pt x="0" y="6"/>
                  </a:lnTo>
                  <a:lnTo>
                    <a:pt x="0" y="2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3399"/>
                </a:solidFill>
                <a:latin typeface="Arial" charset="0"/>
              </a:endParaRPr>
            </a:p>
          </p:txBody>
        </p:sp>
        <p:sp>
          <p:nvSpPr>
            <p:cNvPr id="3080" name="Freeform 8"/>
            <p:cNvSpPr>
              <a:spLocks/>
            </p:cNvSpPr>
            <p:nvPr userDrawn="1"/>
          </p:nvSpPr>
          <p:spPr bwMode="auto">
            <a:xfrm>
              <a:off x="323" y="4096"/>
              <a:ext cx="58" cy="67"/>
            </a:xfrm>
            <a:custGeom>
              <a:avLst/>
              <a:gdLst/>
              <a:ahLst/>
              <a:cxnLst>
                <a:cxn ang="0">
                  <a:pos x="283" y="85"/>
                </a:cxn>
                <a:cxn ang="0">
                  <a:pos x="270" y="50"/>
                </a:cxn>
                <a:cxn ang="0">
                  <a:pos x="247" y="25"/>
                </a:cxn>
                <a:cxn ang="0">
                  <a:pos x="215" y="10"/>
                </a:cxn>
                <a:cxn ang="0">
                  <a:pos x="179" y="2"/>
                </a:cxn>
                <a:cxn ang="0">
                  <a:pos x="144" y="0"/>
                </a:cxn>
                <a:cxn ang="0">
                  <a:pos x="98" y="4"/>
                </a:cxn>
                <a:cxn ang="0">
                  <a:pos x="64" y="15"/>
                </a:cxn>
                <a:cxn ang="0">
                  <a:pos x="34" y="34"/>
                </a:cxn>
                <a:cxn ang="0">
                  <a:pos x="15" y="62"/>
                </a:cxn>
                <a:cxn ang="0">
                  <a:pos x="6" y="101"/>
                </a:cxn>
                <a:cxn ang="0">
                  <a:pos x="8" y="121"/>
                </a:cxn>
                <a:cxn ang="0">
                  <a:pos x="17" y="145"/>
                </a:cxn>
                <a:cxn ang="0">
                  <a:pos x="34" y="166"/>
                </a:cxn>
                <a:cxn ang="0">
                  <a:pos x="60" y="182"/>
                </a:cxn>
                <a:cxn ang="0">
                  <a:pos x="95" y="195"/>
                </a:cxn>
                <a:cxn ang="0">
                  <a:pos x="157" y="208"/>
                </a:cxn>
                <a:cxn ang="0">
                  <a:pos x="180" y="218"/>
                </a:cxn>
                <a:cxn ang="0">
                  <a:pos x="187" y="234"/>
                </a:cxn>
                <a:cxn ang="0">
                  <a:pos x="182" y="246"/>
                </a:cxn>
                <a:cxn ang="0">
                  <a:pos x="167" y="256"/>
                </a:cxn>
                <a:cxn ang="0">
                  <a:pos x="149" y="259"/>
                </a:cxn>
                <a:cxn ang="0">
                  <a:pos x="124" y="254"/>
                </a:cxn>
                <a:cxn ang="0">
                  <a:pos x="114" y="244"/>
                </a:cxn>
                <a:cxn ang="0">
                  <a:pos x="106" y="221"/>
                </a:cxn>
                <a:cxn ang="0">
                  <a:pos x="1" y="236"/>
                </a:cxn>
                <a:cxn ang="0">
                  <a:pos x="14" y="274"/>
                </a:cxn>
                <a:cxn ang="0">
                  <a:pos x="37" y="302"/>
                </a:cxn>
                <a:cxn ang="0">
                  <a:pos x="70" y="320"/>
                </a:cxn>
                <a:cxn ang="0">
                  <a:pos x="106" y="331"/>
                </a:cxn>
                <a:cxn ang="0">
                  <a:pos x="145" y="334"/>
                </a:cxn>
                <a:cxn ang="0">
                  <a:pos x="184" y="331"/>
                </a:cxn>
                <a:cxn ang="0">
                  <a:pos x="222" y="321"/>
                </a:cxn>
                <a:cxn ang="0">
                  <a:pos x="255" y="304"/>
                </a:cxn>
                <a:cxn ang="0">
                  <a:pos x="279" y="276"/>
                </a:cxn>
                <a:cxn ang="0">
                  <a:pos x="292" y="238"/>
                </a:cxn>
                <a:cxn ang="0">
                  <a:pos x="292" y="212"/>
                </a:cxn>
                <a:cxn ang="0">
                  <a:pos x="286" y="187"/>
                </a:cxn>
                <a:cxn ang="0">
                  <a:pos x="276" y="168"/>
                </a:cxn>
                <a:cxn ang="0">
                  <a:pos x="249" y="144"/>
                </a:cxn>
                <a:cxn ang="0">
                  <a:pos x="223" y="132"/>
                </a:cxn>
                <a:cxn ang="0">
                  <a:pos x="167" y="119"/>
                </a:cxn>
                <a:cxn ang="0">
                  <a:pos x="125" y="108"/>
                </a:cxn>
                <a:cxn ang="0">
                  <a:pos x="117" y="102"/>
                </a:cxn>
                <a:cxn ang="0">
                  <a:pos x="113" y="92"/>
                </a:cxn>
                <a:cxn ang="0">
                  <a:pos x="119" y="75"/>
                </a:cxn>
                <a:cxn ang="0">
                  <a:pos x="135" y="68"/>
                </a:cxn>
                <a:cxn ang="0">
                  <a:pos x="153" y="68"/>
                </a:cxn>
                <a:cxn ang="0">
                  <a:pos x="171" y="77"/>
                </a:cxn>
                <a:cxn ang="0">
                  <a:pos x="180" y="86"/>
                </a:cxn>
                <a:cxn ang="0">
                  <a:pos x="284" y="100"/>
                </a:cxn>
              </a:cxnLst>
              <a:rect l="0" t="0" r="r" b="b"/>
              <a:pathLst>
                <a:path w="292" h="334">
                  <a:moveTo>
                    <a:pt x="284" y="100"/>
                  </a:moveTo>
                  <a:lnTo>
                    <a:pt x="284" y="100"/>
                  </a:lnTo>
                  <a:lnTo>
                    <a:pt x="283" y="85"/>
                  </a:lnTo>
                  <a:lnTo>
                    <a:pt x="280" y="72"/>
                  </a:lnTo>
                  <a:lnTo>
                    <a:pt x="276" y="61"/>
                  </a:lnTo>
                  <a:lnTo>
                    <a:pt x="270" y="50"/>
                  </a:lnTo>
                  <a:lnTo>
                    <a:pt x="263" y="41"/>
                  </a:lnTo>
                  <a:lnTo>
                    <a:pt x="255" y="33"/>
                  </a:lnTo>
                  <a:lnTo>
                    <a:pt x="247" y="25"/>
                  </a:lnTo>
                  <a:lnTo>
                    <a:pt x="236" y="20"/>
                  </a:lnTo>
                  <a:lnTo>
                    <a:pt x="226" y="15"/>
                  </a:lnTo>
                  <a:lnTo>
                    <a:pt x="215" y="10"/>
                  </a:lnTo>
                  <a:lnTo>
                    <a:pt x="204" y="7"/>
                  </a:lnTo>
                  <a:lnTo>
                    <a:pt x="192" y="4"/>
                  </a:lnTo>
                  <a:lnTo>
                    <a:pt x="179" y="2"/>
                  </a:lnTo>
                  <a:lnTo>
                    <a:pt x="167" y="1"/>
                  </a:lnTo>
                  <a:lnTo>
                    <a:pt x="144" y="0"/>
                  </a:lnTo>
                  <a:lnTo>
                    <a:pt x="144" y="0"/>
                  </a:lnTo>
                  <a:lnTo>
                    <a:pt x="121" y="1"/>
                  </a:lnTo>
                  <a:lnTo>
                    <a:pt x="109" y="3"/>
                  </a:lnTo>
                  <a:lnTo>
                    <a:pt x="98" y="4"/>
                  </a:lnTo>
                  <a:lnTo>
                    <a:pt x="86" y="7"/>
                  </a:lnTo>
                  <a:lnTo>
                    <a:pt x="75" y="10"/>
                  </a:lnTo>
                  <a:lnTo>
                    <a:pt x="64" y="15"/>
                  </a:lnTo>
                  <a:lnTo>
                    <a:pt x="54" y="20"/>
                  </a:lnTo>
                  <a:lnTo>
                    <a:pt x="44" y="26"/>
                  </a:lnTo>
                  <a:lnTo>
                    <a:pt x="34" y="34"/>
                  </a:lnTo>
                  <a:lnTo>
                    <a:pt x="27" y="42"/>
                  </a:lnTo>
                  <a:lnTo>
                    <a:pt x="20" y="51"/>
                  </a:lnTo>
                  <a:lnTo>
                    <a:pt x="15" y="62"/>
                  </a:lnTo>
                  <a:lnTo>
                    <a:pt x="11" y="74"/>
                  </a:lnTo>
                  <a:lnTo>
                    <a:pt x="7" y="86"/>
                  </a:lnTo>
                  <a:lnTo>
                    <a:pt x="6" y="101"/>
                  </a:lnTo>
                  <a:lnTo>
                    <a:pt x="6" y="101"/>
                  </a:lnTo>
                  <a:lnTo>
                    <a:pt x="7" y="111"/>
                  </a:lnTo>
                  <a:lnTo>
                    <a:pt x="8" y="121"/>
                  </a:lnTo>
                  <a:lnTo>
                    <a:pt x="11" y="129"/>
                  </a:lnTo>
                  <a:lnTo>
                    <a:pt x="14" y="138"/>
                  </a:lnTo>
                  <a:lnTo>
                    <a:pt x="17" y="145"/>
                  </a:lnTo>
                  <a:lnTo>
                    <a:pt x="22" y="153"/>
                  </a:lnTo>
                  <a:lnTo>
                    <a:pt x="28" y="159"/>
                  </a:lnTo>
                  <a:lnTo>
                    <a:pt x="34" y="166"/>
                  </a:lnTo>
                  <a:lnTo>
                    <a:pt x="42" y="171"/>
                  </a:lnTo>
                  <a:lnTo>
                    <a:pt x="50" y="176"/>
                  </a:lnTo>
                  <a:lnTo>
                    <a:pt x="60" y="182"/>
                  </a:lnTo>
                  <a:lnTo>
                    <a:pt x="71" y="186"/>
                  </a:lnTo>
                  <a:lnTo>
                    <a:pt x="82" y="190"/>
                  </a:lnTo>
                  <a:lnTo>
                    <a:pt x="95" y="195"/>
                  </a:lnTo>
                  <a:lnTo>
                    <a:pt x="125" y="201"/>
                  </a:lnTo>
                  <a:lnTo>
                    <a:pt x="125" y="201"/>
                  </a:lnTo>
                  <a:lnTo>
                    <a:pt x="157" y="208"/>
                  </a:lnTo>
                  <a:lnTo>
                    <a:pt x="167" y="211"/>
                  </a:lnTo>
                  <a:lnTo>
                    <a:pt x="175" y="214"/>
                  </a:lnTo>
                  <a:lnTo>
                    <a:pt x="180" y="218"/>
                  </a:lnTo>
                  <a:lnTo>
                    <a:pt x="183" y="223"/>
                  </a:lnTo>
                  <a:lnTo>
                    <a:pt x="186" y="228"/>
                  </a:lnTo>
                  <a:lnTo>
                    <a:pt x="187" y="234"/>
                  </a:lnTo>
                  <a:lnTo>
                    <a:pt x="187" y="234"/>
                  </a:lnTo>
                  <a:lnTo>
                    <a:pt x="186" y="241"/>
                  </a:lnTo>
                  <a:lnTo>
                    <a:pt x="182" y="246"/>
                  </a:lnTo>
                  <a:lnTo>
                    <a:pt x="178" y="250"/>
                  </a:lnTo>
                  <a:lnTo>
                    <a:pt x="173" y="254"/>
                  </a:lnTo>
                  <a:lnTo>
                    <a:pt x="167" y="256"/>
                  </a:lnTo>
                  <a:lnTo>
                    <a:pt x="161" y="258"/>
                  </a:lnTo>
                  <a:lnTo>
                    <a:pt x="149" y="259"/>
                  </a:lnTo>
                  <a:lnTo>
                    <a:pt x="149" y="259"/>
                  </a:lnTo>
                  <a:lnTo>
                    <a:pt x="139" y="258"/>
                  </a:lnTo>
                  <a:lnTo>
                    <a:pt x="131" y="257"/>
                  </a:lnTo>
                  <a:lnTo>
                    <a:pt x="124" y="254"/>
                  </a:lnTo>
                  <a:lnTo>
                    <a:pt x="119" y="250"/>
                  </a:lnTo>
                  <a:lnTo>
                    <a:pt x="119" y="250"/>
                  </a:lnTo>
                  <a:lnTo>
                    <a:pt x="114" y="244"/>
                  </a:lnTo>
                  <a:lnTo>
                    <a:pt x="109" y="236"/>
                  </a:lnTo>
                  <a:lnTo>
                    <a:pt x="107" y="230"/>
                  </a:lnTo>
                  <a:lnTo>
                    <a:pt x="106" y="221"/>
                  </a:lnTo>
                  <a:lnTo>
                    <a:pt x="0" y="221"/>
                  </a:lnTo>
                  <a:lnTo>
                    <a:pt x="0" y="221"/>
                  </a:lnTo>
                  <a:lnTo>
                    <a:pt x="1" y="236"/>
                  </a:lnTo>
                  <a:lnTo>
                    <a:pt x="4" y="250"/>
                  </a:lnTo>
                  <a:lnTo>
                    <a:pt x="8" y="262"/>
                  </a:lnTo>
                  <a:lnTo>
                    <a:pt x="14" y="274"/>
                  </a:lnTo>
                  <a:lnTo>
                    <a:pt x="20" y="284"/>
                  </a:lnTo>
                  <a:lnTo>
                    <a:pt x="29" y="293"/>
                  </a:lnTo>
                  <a:lnTo>
                    <a:pt x="37" y="302"/>
                  </a:lnTo>
                  <a:lnTo>
                    <a:pt x="47" y="308"/>
                  </a:lnTo>
                  <a:lnTo>
                    <a:pt x="58" y="315"/>
                  </a:lnTo>
                  <a:lnTo>
                    <a:pt x="70" y="320"/>
                  </a:lnTo>
                  <a:lnTo>
                    <a:pt x="81" y="324"/>
                  </a:lnTo>
                  <a:lnTo>
                    <a:pt x="93" y="328"/>
                  </a:lnTo>
                  <a:lnTo>
                    <a:pt x="106" y="331"/>
                  </a:lnTo>
                  <a:lnTo>
                    <a:pt x="119" y="332"/>
                  </a:lnTo>
                  <a:lnTo>
                    <a:pt x="132" y="333"/>
                  </a:lnTo>
                  <a:lnTo>
                    <a:pt x="145" y="334"/>
                  </a:lnTo>
                  <a:lnTo>
                    <a:pt x="145" y="334"/>
                  </a:lnTo>
                  <a:lnTo>
                    <a:pt x="172" y="333"/>
                  </a:lnTo>
                  <a:lnTo>
                    <a:pt x="184" y="331"/>
                  </a:lnTo>
                  <a:lnTo>
                    <a:pt x="197" y="329"/>
                  </a:lnTo>
                  <a:lnTo>
                    <a:pt x="210" y="325"/>
                  </a:lnTo>
                  <a:lnTo>
                    <a:pt x="222" y="321"/>
                  </a:lnTo>
                  <a:lnTo>
                    <a:pt x="234" y="317"/>
                  </a:lnTo>
                  <a:lnTo>
                    <a:pt x="245" y="310"/>
                  </a:lnTo>
                  <a:lnTo>
                    <a:pt x="255" y="304"/>
                  </a:lnTo>
                  <a:lnTo>
                    <a:pt x="264" y="295"/>
                  </a:lnTo>
                  <a:lnTo>
                    <a:pt x="272" y="287"/>
                  </a:lnTo>
                  <a:lnTo>
                    <a:pt x="279" y="276"/>
                  </a:lnTo>
                  <a:lnTo>
                    <a:pt x="284" y="264"/>
                  </a:lnTo>
                  <a:lnTo>
                    <a:pt x="289" y="251"/>
                  </a:lnTo>
                  <a:lnTo>
                    <a:pt x="292" y="238"/>
                  </a:lnTo>
                  <a:lnTo>
                    <a:pt x="292" y="221"/>
                  </a:lnTo>
                  <a:lnTo>
                    <a:pt x="292" y="221"/>
                  </a:lnTo>
                  <a:lnTo>
                    <a:pt x="292" y="212"/>
                  </a:lnTo>
                  <a:lnTo>
                    <a:pt x="291" y="203"/>
                  </a:lnTo>
                  <a:lnTo>
                    <a:pt x="289" y="196"/>
                  </a:lnTo>
                  <a:lnTo>
                    <a:pt x="286" y="187"/>
                  </a:lnTo>
                  <a:lnTo>
                    <a:pt x="283" y="181"/>
                  </a:lnTo>
                  <a:lnTo>
                    <a:pt x="280" y="174"/>
                  </a:lnTo>
                  <a:lnTo>
                    <a:pt x="276" y="168"/>
                  </a:lnTo>
                  <a:lnTo>
                    <a:pt x="271" y="162"/>
                  </a:lnTo>
                  <a:lnTo>
                    <a:pt x="261" y="153"/>
                  </a:lnTo>
                  <a:lnTo>
                    <a:pt x="249" y="144"/>
                  </a:lnTo>
                  <a:lnTo>
                    <a:pt x="237" y="138"/>
                  </a:lnTo>
                  <a:lnTo>
                    <a:pt x="223" y="132"/>
                  </a:lnTo>
                  <a:lnTo>
                    <a:pt x="223" y="132"/>
                  </a:lnTo>
                  <a:lnTo>
                    <a:pt x="209" y="128"/>
                  </a:lnTo>
                  <a:lnTo>
                    <a:pt x="195" y="125"/>
                  </a:lnTo>
                  <a:lnTo>
                    <a:pt x="167" y="119"/>
                  </a:lnTo>
                  <a:lnTo>
                    <a:pt x="144" y="114"/>
                  </a:lnTo>
                  <a:lnTo>
                    <a:pt x="134" y="111"/>
                  </a:lnTo>
                  <a:lnTo>
                    <a:pt x="125" y="108"/>
                  </a:lnTo>
                  <a:lnTo>
                    <a:pt x="125" y="108"/>
                  </a:lnTo>
                  <a:lnTo>
                    <a:pt x="121" y="106"/>
                  </a:lnTo>
                  <a:lnTo>
                    <a:pt x="117" y="102"/>
                  </a:lnTo>
                  <a:lnTo>
                    <a:pt x="114" y="98"/>
                  </a:lnTo>
                  <a:lnTo>
                    <a:pt x="113" y="92"/>
                  </a:lnTo>
                  <a:lnTo>
                    <a:pt x="113" y="92"/>
                  </a:lnTo>
                  <a:lnTo>
                    <a:pt x="114" y="84"/>
                  </a:lnTo>
                  <a:lnTo>
                    <a:pt x="116" y="79"/>
                  </a:lnTo>
                  <a:lnTo>
                    <a:pt x="119" y="75"/>
                  </a:lnTo>
                  <a:lnTo>
                    <a:pt x="123" y="71"/>
                  </a:lnTo>
                  <a:lnTo>
                    <a:pt x="129" y="69"/>
                  </a:lnTo>
                  <a:lnTo>
                    <a:pt x="135" y="68"/>
                  </a:lnTo>
                  <a:lnTo>
                    <a:pt x="147" y="67"/>
                  </a:lnTo>
                  <a:lnTo>
                    <a:pt x="147" y="67"/>
                  </a:lnTo>
                  <a:lnTo>
                    <a:pt x="153" y="68"/>
                  </a:lnTo>
                  <a:lnTo>
                    <a:pt x="160" y="69"/>
                  </a:lnTo>
                  <a:lnTo>
                    <a:pt x="165" y="72"/>
                  </a:lnTo>
                  <a:lnTo>
                    <a:pt x="171" y="77"/>
                  </a:lnTo>
                  <a:lnTo>
                    <a:pt x="171" y="77"/>
                  </a:lnTo>
                  <a:lnTo>
                    <a:pt x="176" y="81"/>
                  </a:lnTo>
                  <a:lnTo>
                    <a:pt x="180" y="86"/>
                  </a:lnTo>
                  <a:lnTo>
                    <a:pt x="182" y="93"/>
                  </a:lnTo>
                  <a:lnTo>
                    <a:pt x="183" y="100"/>
                  </a:lnTo>
                  <a:lnTo>
                    <a:pt x="284" y="10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3399"/>
                </a:solidFill>
                <a:latin typeface="Arial" charset="0"/>
              </a:endParaRPr>
            </a:p>
          </p:txBody>
        </p:sp>
        <p:sp>
          <p:nvSpPr>
            <p:cNvPr id="3081" name="Freeform 9"/>
            <p:cNvSpPr>
              <a:spLocks/>
            </p:cNvSpPr>
            <p:nvPr userDrawn="1"/>
          </p:nvSpPr>
          <p:spPr bwMode="auto">
            <a:xfrm>
              <a:off x="543" y="4086"/>
              <a:ext cx="55" cy="75"/>
            </a:xfrm>
            <a:custGeom>
              <a:avLst/>
              <a:gdLst/>
              <a:ahLst/>
              <a:cxnLst>
                <a:cxn ang="0">
                  <a:pos x="0" y="372"/>
                </a:cxn>
                <a:cxn ang="0">
                  <a:pos x="103" y="372"/>
                </a:cxn>
                <a:cxn ang="0">
                  <a:pos x="103" y="244"/>
                </a:cxn>
                <a:cxn ang="0">
                  <a:pos x="103" y="244"/>
                </a:cxn>
                <a:cxn ang="0">
                  <a:pos x="103" y="227"/>
                </a:cxn>
                <a:cxn ang="0">
                  <a:pos x="105" y="212"/>
                </a:cxn>
                <a:cxn ang="0">
                  <a:pos x="110" y="202"/>
                </a:cxn>
                <a:cxn ang="0">
                  <a:pos x="112" y="197"/>
                </a:cxn>
                <a:cxn ang="0">
                  <a:pos x="114" y="193"/>
                </a:cxn>
                <a:cxn ang="0">
                  <a:pos x="114" y="193"/>
                </a:cxn>
                <a:cxn ang="0">
                  <a:pos x="118" y="188"/>
                </a:cxn>
                <a:cxn ang="0">
                  <a:pos x="125" y="184"/>
                </a:cxn>
                <a:cxn ang="0">
                  <a:pos x="131" y="180"/>
                </a:cxn>
                <a:cxn ang="0">
                  <a:pos x="138" y="179"/>
                </a:cxn>
                <a:cxn ang="0">
                  <a:pos x="138" y="179"/>
                </a:cxn>
                <a:cxn ang="0">
                  <a:pos x="146" y="179"/>
                </a:cxn>
                <a:cxn ang="0">
                  <a:pos x="153" y="181"/>
                </a:cxn>
                <a:cxn ang="0">
                  <a:pos x="158" y="185"/>
                </a:cxn>
                <a:cxn ang="0">
                  <a:pos x="163" y="190"/>
                </a:cxn>
                <a:cxn ang="0">
                  <a:pos x="163" y="190"/>
                </a:cxn>
                <a:cxn ang="0">
                  <a:pos x="168" y="195"/>
                </a:cxn>
                <a:cxn ang="0">
                  <a:pos x="170" y="204"/>
                </a:cxn>
                <a:cxn ang="0">
                  <a:pos x="172" y="214"/>
                </a:cxn>
                <a:cxn ang="0">
                  <a:pos x="172" y="225"/>
                </a:cxn>
                <a:cxn ang="0">
                  <a:pos x="172" y="372"/>
                </a:cxn>
                <a:cxn ang="0">
                  <a:pos x="275" y="372"/>
                </a:cxn>
                <a:cxn ang="0">
                  <a:pos x="275" y="203"/>
                </a:cxn>
                <a:cxn ang="0">
                  <a:pos x="275" y="203"/>
                </a:cxn>
                <a:cxn ang="0">
                  <a:pos x="275" y="190"/>
                </a:cxn>
                <a:cxn ang="0">
                  <a:pos x="274" y="178"/>
                </a:cxn>
                <a:cxn ang="0">
                  <a:pos x="272" y="166"/>
                </a:cxn>
                <a:cxn ang="0">
                  <a:pos x="270" y="157"/>
                </a:cxn>
                <a:cxn ang="0">
                  <a:pos x="265" y="147"/>
                </a:cxn>
                <a:cxn ang="0">
                  <a:pos x="262" y="139"/>
                </a:cxn>
                <a:cxn ang="0">
                  <a:pos x="257" y="131"/>
                </a:cxn>
                <a:cxn ang="0">
                  <a:pos x="251" y="125"/>
                </a:cxn>
                <a:cxn ang="0">
                  <a:pos x="251" y="125"/>
                </a:cxn>
                <a:cxn ang="0">
                  <a:pos x="245" y="118"/>
                </a:cxn>
                <a:cxn ang="0">
                  <a:pos x="239" y="114"/>
                </a:cxn>
                <a:cxn ang="0">
                  <a:pos x="231" y="110"/>
                </a:cxn>
                <a:cxn ang="0">
                  <a:pos x="222" y="105"/>
                </a:cxn>
                <a:cxn ang="0">
                  <a:pos x="214" y="103"/>
                </a:cxn>
                <a:cxn ang="0">
                  <a:pos x="205" y="101"/>
                </a:cxn>
                <a:cxn ang="0">
                  <a:pos x="196" y="100"/>
                </a:cxn>
                <a:cxn ang="0">
                  <a:pos x="186" y="99"/>
                </a:cxn>
                <a:cxn ang="0">
                  <a:pos x="186" y="99"/>
                </a:cxn>
                <a:cxn ang="0">
                  <a:pos x="173" y="100"/>
                </a:cxn>
                <a:cxn ang="0">
                  <a:pos x="161" y="101"/>
                </a:cxn>
                <a:cxn ang="0">
                  <a:pos x="149" y="103"/>
                </a:cxn>
                <a:cxn ang="0">
                  <a:pos x="137" y="108"/>
                </a:cxn>
                <a:cxn ang="0">
                  <a:pos x="137" y="108"/>
                </a:cxn>
                <a:cxn ang="0">
                  <a:pos x="128" y="114"/>
                </a:cxn>
                <a:cxn ang="0">
                  <a:pos x="120" y="119"/>
                </a:cxn>
                <a:cxn ang="0">
                  <a:pos x="112" y="127"/>
                </a:cxn>
                <a:cxn ang="0">
                  <a:pos x="103" y="135"/>
                </a:cxn>
                <a:cxn ang="0">
                  <a:pos x="103" y="0"/>
                </a:cxn>
                <a:cxn ang="0">
                  <a:pos x="0" y="0"/>
                </a:cxn>
                <a:cxn ang="0">
                  <a:pos x="0" y="372"/>
                </a:cxn>
              </a:cxnLst>
              <a:rect l="0" t="0" r="r" b="b"/>
              <a:pathLst>
                <a:path w="275" h="372">
                  <a:moveTo>
                    <a:pt x="0" y="372"/>
                  </a:moveTo>
                  <a:lnTo>
                    <a:pt x="103" y="372"/>
                  </a:lnTo>
                  <a:lnTo>
                    <a:pt x="103" y="244"/>
                  </a:lnTo>
                  <a:lnTo>
                    <a:pt x="103" y="244"/>
                  </a:lnTo>
                  <a:lnTo>
                    <a:pt x="103" y="227"/>
                  </a:lnTo>
                  <a:lnTo>
                    <a:pt x="105" y="212"/>
                  </a:lnTo>
                  <a:lnTo>
                    <a:pt x="110" y="202"/>
                  </a:lnTo>
                  <a:lnTo>
                    <a:pt x="112" y="197"/>
                  </a:lnTo>
                  <a:lnTo>
                    <a:pt x="114" y="193"/>
                  </a:lnTo>
                  <a:lnTo>
                    <a:pt x="114" y="193"/>
                  </a:lnTo>
                  <a:lnTo>
                    <a:pt x="118" y="188"/>
                  </a:lnTo>
                  <a:lnTo>
                    <a:pt x="125" y="184"/>
                  </a:lnTo>
                  <a:lnTo>
                    <a:pt x="131" y="180"/>
                  </a:lnTo>
                  <a:lnTo>
                    <a:pt x="138" y="179"/>
                  </a:lnTo>
                  <a:lnTo>
                    <a:pt x="138" y="179"/>
                  </a:lnTo>
                  <a:lnTo>
                    <a:pt x="146" y="179"/>
                  </a:lnTo>
                  <a:lnTo>
                    <a:pt x="153" y="181"/>
                  </a:lnTo>
                  <a:lnTo>
                    <a:pt x="158" y="185"/>
                  </a:lnTo>
                  <a:lnTo>
                    <a:pt x="163" y="190"/>
                  </a:lnTo>
                  <a:lnTo>
                    <a:pt x="163" y="190"/>
                  </a:lnTo>
                  <a:lnTo>
                    <a:pt x="168" y="195"/>
                  </a:lnTo>
                  <a:lnTo>
                    <a:pt x="170" y="204"/>
                  </a:lnTo>
                  <a:lnTo>
                    <a:pt x="172" y="214"/>
                  </a:lnTo>
                  <a:lnTo>
                    <a:pt x="172" y="225"/>
                  </a:lnTo>
                  <a:lnTo>
                    <a:pt x="172" y="372"/>
                  </a:lnTo>
                  <a:lnTo>
                    <a:pt x="275" y="372"/>
                  </a:lnTo>
                  <a:lnTo>
                    <a:pt x="275" y="203"/>
                  </a:lnTo>
                  <a:lnTo>
                    <a:pt x="275" y="203"/>
                  </a:lnTo>
                  <a:lnTo>
                    <a:pt x="275" y="190"/>
                  </a:lnTo>
                  <a:lnTo>
                    <a:pt x="274" y="178"/>
                  </a:lnTo>
                  <a:lnTo>
                    <a:pt x="272" y="166"/>
                  </a:lnTo>
                  <a:lnTo>
                    <a:pt x="270" y="157"/>
                  </a:lnTo>
                  <a:lnTo>
                    <a:pt x="265" y="147"/>
                  </a:lnTo>
                  <a:lnTo>
                    <a:pt x="262" y="139"/>
                  </a:lnTo>
                  <a:lnTo>
                    <a:pt x="257" y="131"/>
                  </a:lnTo>
                  <a:lnTo>
                    <a:pt x="251" y="125"/>
                  </a:lnTo>
                  <a:lnTo>
                    <a:pt x="251" y="125"/>
                  </a:lnTo>
                  <a:lnTo>
                    <a:pt x="245" y="118"/>
                  </a:lnTo>
                  <a:lnTo>
                    <a:pt x="239" y="114"/>
                  </a:lnTo>
                  <a:lnTo>
                    <a:pt x="231" y="110"/>
                  </a:lnTo>
                  <a:lnTo>
                    <a:pt x="222" y="105"/>
                  </a:lnTo>
                  <a:lnTo>
                    <a:pt x="214" y="103"/>
                  </a:lnTo>
                  <a:lnTo>
                    <a:pt x="205" y="101"/>
                  </a:lnTo>
                  <a:lnTo>
                    <a:pt x="196" y="100"/>
                  </a:lnTo>
                  <a:lnTo>
                    <a:pt x="186" y="99"/>
                  </a:lnTo>
                  <a:lnTo>
                    <a:pt x="186" y="99"/>
                  </a:lnTo>
                  <a:lnTo>
                    <a:pt x="173" y="100"/>
                  </a:lnTo>
                  <a:lnTo>
                    <a:pt x="161" y="101"/>
                  </a:lnTo>
                  <a:lnTo>
                    <a:pt x="149" y="103"/>
                  </a:lnTo>
                  <a:lnTo>
                    <a:pt x="137" y="108"/>
                  </a:lnTo>
                  <a:lnTo>
                    <a:pt x="137" y="108"/>
                  </a:lnTo>
                  <a:lnTo>
                    <a:pt x="128" y="114"/>
                  </a:lnTo>
                  <a:lnTo>
                    <a:pt x="120" y="119"/>
                  </a:lnTo>
                  <a:lnTo>
                    <a:pt x="112" y="127"/>
                  </a:lnTo>
                  <a:lnTo>
                    <a:pt x="103" y="135"/>
                  </a:lnTo>
                  <a:lnTo>
                    <a:pt x="103" y="0"/>
                  </a:lnTo>
                  <a:lnTo>
                    <a:pt x="0" y="0"/>
                  </a:lnTo>
                  <a:lnTo>
                    <a:pt x="0" y="3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3399"/>
                </a:solidFill>
                <a:latin typeface="Arial" charset="0"/>
              </a:endParaRPr>
            </a:p>
          </p:txBody>
        </p:sp>
        <p:sp>
          <p:nvSpPr>
            <p:cNvPr id="3082" name="Freeform 10"/>
            <p:cNvSpPr>
              <a:spLocks/>
            </p:cNvSpPr>
            <p:nvPr userDrawn="1"/>
          </p:nvSpPr>
          <p:spPr bwMode="auto">
            <a:xfrm>
              <a:off x="508" y="4091"/>
              <a:ext cx="28" cy="71"/>
            </a:xfrm>
            <a:custGeom>
              <a:avLst/>
              <a:gdLst/>
              <a:ahLst/>
              <a:cxnLst>
                <a:cxn ang="0">
                  <a:pos x="0" y="0"/>
                </a:cxn>
                <a:cxn ang="0">
                  <a:pos x="0" y="81"/>
                </a:cxn>
                <a:cxn ang="0">
                  <a:pos x="0" y="156"/>
                </a:cxn>
                <a:cxn ang="0">
                  <a:pos x="0" y="250"/>
                </a:cxn>
                <a:cxn ang="0">
                  <a:pos x="0" y="250"/>
                </a:cxn>
                <a:cxn ang="0">
                  <a:pos x="0" y="270"/>
                </a:cxn>
                <a:cxn ang="0">
                  <a:pos x="2" y="288"/>
                </a:cxn>
                <a:cxn ang="0">
                  <a:pos x="5" y="303"/>
                </a:cxn>
                <a:cxn ang="0">
                  <a:pos x="10" y="316"/>
                </a:cxn>
                <a:cxn ang="0">
                  <a:pos x="10" y="316"/>
                </a:cxn>
                <a:cxn ang="0">
                  <a:pos x="15" y="326"/>
                </a:cxn>
                <a:cxn ang="0">
                  <a:pos x="20" y="333"/>
                </a:cxn>
                <a:cxn ang="0">
                  <a:pos x="28" y="339"/>
                </a:cxn>
                <a:cxn ang="0">
                  <a:pos x="36" y="344"/>
                </a:cxn>
                <a:cxn ang="0">
                  <a:pos x="36" y="344"/>
                </a:cxn>
                <a:cxn ang="0">
                  <a:pos x="45" y="348"/>
                </a:cxn>
                <a:cxn ang="0">
                  <a:pos x="57" y="351"/>
                </a:cxn>
                <a:cxn ang="0">
                  <a:pos x="71" y="354"/>
                </a:cxn>
                <a:cxn ang="0">
                  <a:pos x="88" y="354"/>
                </a:cxn>
                <a:cxn ang="0">
                  <a:pos x="88" y="354"/>
                </a:cxn>
                <a:cxn ang="0">
                  <a:pos x="100" y="354"/>
                </a:cxn>
                <a:cxn ang="0">
                  <a:pos x="114" y="351"/>
                </a:cxn>
                <a:cxn ang="0">
                  <a:pos x="129" y="349"/>
                </a:cxn>
                <a:cxn ang="0">
                  <a:pos x="143" y="345"/>
                </a:cxn>
                <a:cxn ang="0">
                  <a:pos x="143" y="279"/>
                </a:cxn>
                <a:cxn ang="0">
                  <a:pos x="143" y="279"/>
                </a:cxn>
                <a:cxn ang="0">
                  <a:pos x="139" y="280"/>
                </a:cxn>
                <a:cxn ang="0">
                  <a:pos x="131" y="281"/>
                </a:cxn>
                <a:cxn ang="0">
                  <a:pos x="116" y="282"/>
                </a:cxn>
                <a:cxn ang="0">
                  <a:pos x="116" y="282"/>
                </a:cxn>
                <a:cxn ang="0">
                  <a:pos x="111" y="281"/>
                </a:cxn>
                <a:cxn ang="0">
                  <a:pos x="106" y="277"/>
                </a:cxn>
                <a:cxn ang="0">
                  <a:pos x="104" y="275"/>
                </a:cxn>
                <a:cxn ang="0">
                  <a:pos x="102" y="273"/>
                </a:cxn>
                <a:cxn ang="0">
                  <a:pos x="102" y="273"/>
                </a:cxn>
                <a:cxn ang="0">
                  <a:pos x="101" y="270"/>
                </a:cxn>
                <a:cxn ang="0">
                  <a:pos x="100" y="265"/>
                </a:cxn>
                <a:cxn ang="0">
                  <a:pos x="99" y="251"/>
                </a:cxn>
                <a:cxn ang="0">
                  <a:pos x="99" y="156"/>
                </a:cxn>
                <a:cxn ang="0">
                  <a:pos x="143" y="156"/>
                </a:cxn>
                <a:cxn ang="0">
                  <a:pos x="143" y="81"/>
                </a:cxn>
                <a:cxn ang="0">
                  <a:pos x="99" y="81"/>
                </a:cxn>
                <a:cxn ang="0">
                  <a:pos x="99" y="0"/>
                </a:cxn>
                <a:cxn ang="0">
                  <a:pos x="0" y="0"/>
                </a:cxn>
              </a:cxnLst>
              <a:rect l="0" t="0" r="r" b="b"/>
              <a:pathLst>
                <a:path w="143" h="354">
                  <a:moveTo>
                    <a:pt x="0" y="0"/>
                  </a:moveTo>
                  <a:lnTo>
                    <a:pt x="0" y="81"/>
                  </a:lnTo>
                  <a:lnTo>
                    <a:pt x="0" y="156"/>
                  </a:lnTo>
                  <a:lnTo>
                    <a:pt x="0" y="250"/>
                  </a:lnTo>
                  <a:lnTo>
                    <a:pt x="0" y="250"/>
                  </a:lnTo>
                  <a:lnTo>
                    <a:pt x="0" y="270"/>
                  </a:lnTo>
                  <a:lnTo>
                    <a:pt x="2" y="288"/>
                  </a:lnTo>
                  <a:lnTo>
                    <a:pt x="5" y="303"/>
                  </a:lnTo>
                  <a:lnTo>
                    <a:pt x="10" y="316"/>
                  </a:lnTo>
                  <a:lnTo>
                    <a:pt x="10" y="316"/>
                  </a:lnTo>
                  <a:lnTo>
                    <a:pt x="15" y="326"/>
                  </a:lnTo>
                  <a:lnTo>
                    <a:pt x="20" y="333"/>
                  </a:lnTo>
                  <a:lnTo>
                    <a:pt x="28" y="339"/>
                  </a:lnTo>
                  <a:lnTo>
                    <a:pt x="36" y="344"/>
                  </a:lnTo>
                  <a:lnTo>
                    <a:pt x="36" y="344"/>
                  </a:lnTo>
                  <a:lnTo>
                    <a:pt x="45" y="348"/>
                  </a:lnTo>
                  <a:lnTo>
                    <a:pt x="57" y="351"/>
                  </a:lnTo>
                  <a:lnTo>
                    <a:pt x="71" y="354"/>
                  </a:lnTo>
                  <a:lnTo>
                    <a:pt x="88" y="354"/>
                  </a:lnTo>
                  <a:lnTo>
                    <a:pt x="88" y="354"/>
                  </a:lnTo>
                  <a:lnTo>
                    <a:pt x="100" y="354"/>
                  </a:lnTo>
                  <a:lnTo>
                    <a:pt x="114" y="351"/>
                  </a:lnTo>
                  <a:lnTo>
                    <a:pt x="129" y="349"/>
                  </a:lnTo>
                  <a:lnTo>
                    <a:pt x="143" y="345"/>
                  </a:lnTo>
                  <a:lnTo>
                    <a:pt x="143" y="279"/>
                  </a:lnTo>
                  <a:lnTo>
                    <a:pt x="143" y="279"/>
                  </a:lnTo>
                  <a:lnTo>
                    <a:pt x="139" y="280"/>
                  </a:lnTo>
                  <a:lnTo>
                    <a:pt x="131" y="281"/>
                  </a:lnTo>
                  <a:lnTo>
                    <a:pt x="116" y="282"/>
                  </a:lnTo>
                  <a:lnTo>
                    <a:pt x="116" y="282"/>
                  </a:lnTo>
                  <a:lnTo>
                    <a:pt x="111" y="281"/>
                  </a:lnTo>
                  <a:lnTo>
                    <a:pt x="106" y="277"/>
                  </a:lnTo>
                  <a:lnTo>
                    <a:pt x="104" y="275"/>
                  </a:lnTo>
                  <a:lnTo>
                    <a:pt x="102" y="273"/>
                  </a:lnTo>
                  <a:lnTo>
                    <a:pt x="102" y="273"/>
                  </a:lnTo>
                  <a:lnTo>
                    <a:pt x="101" y="270"/>
                  </a:lnTo>
                  <a:lnTo>
                    <a:pt x="100" y="265"/>
                  </a:lnTo>
                  <a:lnTo>
                    <a:pt x="99" y="251"/>
                  </a:lnTo>
                  <a:lnTo>
                    <a:pt x="99" y="156"/>
                  </a:lnTo>
                  <a:lnTo>
                    <a:pt x="143" y="156"/>
                  </a:lnTo>
                  <a:lnTo>
                    <a:pt x="143" y="81"/>
                  </a:lnTo>
                  <a:lnTo>
                    <a:pt x="99" y="81"/>
                  </a:lnTo>
                  <a:lnTo>
                    <a:pt x="99"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3399"/>
                </a:solidFill>
                <a:latin typeface="Arial" charset="0"/>
              </a:endParaRPr>
            </a:p>
          </p:txBody>
        </p:sp>
        <p:sp>
          <p:nvSpPr>
            <p:cNvPr id="3083" name="Rectangle 11"/>
            <p:cNvSpPr>
              <a:spLocks noChangeArrowheads="1"/>
            </p:cNvSpPr>
            <p:nvPr userDrawn="1"/>
          </p:nvSpPr>
          <p:spPr bwMode="auto">
            <a:xfrm>
              <a:off x="481" y="4091"/>
              <a:ext cx="20" cy="11"/>
            </a:xfrm>
            <a:prstGeom prst="rect">
              <a:avLst/>
            </a:prstGeom>
            <a:solidFill>
              <a:srgbClr val="7AC14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3399"/>
                </a:solidFill>
                <a:latin typeface="Arial" charset="0"/>
              </a:endParaRPr>
            </a:p>
          </p:txBody>
        </p:sp>
      </p:grpSp>
    </p:spTree>
    <p:extLst>
      <p:ext uri="{BB962C8B-B14F-4D97-AF65-F5344CB8AC3E}">
        <p14:creationId xmlns:p14="http://schemas.microsoft.com/office/powerpoint/2010/main" val="423130322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3" r:id="rId13"/>
  </p:sldLayoutIdLst>
  <p:txStyles>
    <p:titleStyle>
      <a:lvl1pPr algn="ctr" rtl="0" eaLnBrk="0" fontAlgn="base" hangingPunct="0">
        <a:lnSpc>
          <a:spcPct val="100000"/>
        </a:lnSpc>
        <a:spcBef>
          <a:spcPct val="0"/>
        </a:spcBef>
        <a:spcAft>
          <a:spcPct val="0"/>
        </a:spcAft>
        <a:defRPr sz="3200" kern="1200">
          <a:solidFill>
            <a:srgbClr val="FFD457"/>
          </a:solidFill>
          <a:latin typeface="+mj-lt"/>
          <a:ea typeface="+mj-ea"/>
          <a:cs typeface="+mj-cs"/>
        </a:defRPr>
      </a:lvl1pPr>
      <a:lvl2pPr algn="ctr" rtl="0" eaLnBrk="0" fontAlgn="base" hangingPunct="0">
        <a:lnSpc>
          <a:spcPts val="4400"/>
        </a:lnSpc>
        <a:spcBef>
          <a:spcPct val="0"/>
        </a:spcBef>
        <a:spcAft>
          <a:spcPct val="0"/>
        </a:spcAft>
        <a:defRPr sz="4400">
          <a:solidFill>
            <a:srgbClr val="FFC000"/>
          </a:solidFill>
          <a:latin typeface="Calibri" pitchFamily="34" charset="0"/>
        </a:defRPr>
      </a:lvl2pPr>
      <a:lvl3pPr algn="ctr" rtl="0" eaLnBrk="0" fontAlgn="base" hangingPunct="0">
        <a:lnSpc>
          <a:spcPts val="4400"/>
        </a:lnSpc>
        <a:spcBef>
          <a:spcPct val="0"/>
        </a:spcBef>
        <a:spcAft>
          <a:spcPct val="0"/>
        </a:spcAft>
        <a:defRPr sz="4400">
          <a:solidFill>
            <a:srgbClr val="FFC000"/>
          </a:solidFill>
          <a:latin typeface="Calibri" pitchFamily="34" charset="0"/>
        </a:defRPr>
      </a:lvl3pPr>
      <a:lvl4pPr algn="ctr" rtl="0" eaLnBrk="0" fontAlgn="base" hangingPunct="0">
        <a:lnSpc>
          <a:spcPts val="4400"/>
        </a:lnSpc>
        <a:spcBef>
          <a:spcPct val="0"/>
        </a:spcBef>
        <a:spcAft>
          <a:spcPct val="0"/>
        </a:spcAft>
        <a:defRPr sz="4400">
          <a:solidFill>
            <a:srgbClr val="FFC000"/>
          </a:solidFill>
          <a:latin typeface="Calibri" pitchFamily="34" charset="0"/>
        </a:defRPr>
      </a:lvl4pPr>
      <a:lvl5pPr algn="ctr" rtl="0" eaLnBrk="0" fontAlgn="base" hangingPunct="0">
        <a:lnSpc>
          <a:spcPts val="4400"/>
        </a:lnSpc>
        <a:spcBef>
          <a:spcPct val="0"/>
        </a:spcBef>
        <a:spcAft>
          <a:spcPct val="0"/>
        </a:spcAft>
        <a:defRPr sz="4400">
          <a:solidFill>
            <a:srgbClr val="FFC000"/>
          </a:solidFill>
          <a:latin typeface="Calibri" pitchFamily="34" charset="0"/>
        </a:defRPr>
      </a:lvl5pPr>
      <a:lvl6pPr marL="457200" algn="ctr" rtl="0" fontAlgn="base">
        <a:lnSpc>
          <a:spcPts val="4400"/>
        </a:lnSpc>
        <a:spcBef>
          <a:spcPct val="0"/>
        </a:spcBef>
        <a:spcAft>
          <a:spcPct val="0"/>
        </a:spcAft>
        <a:defRPr sz="4400">
          <a:solidFill>
            <a:srgbClr val="FFC000"/>
          </a:solidFill>
          <a:latin typeface="Calibri" pitchFamily="34" charset="0"/>
        </a:defRPr>
      </a:lvl6pPr>
      <a:lvl7pPr marL="914400" algn="ctr" rtl="0" fontAlgn="base">
        <a:lnSpc>
          <a:spcPts val="4400"/>
        </a:lnSpc>
        <a:spcBef>
          <a:spcPct val="0"/>
        </a:spcBef>
        <a:spcAft>
          <a:spcPct val="0"/>
        </a:spcAft>
        <a:defRPr sz="4400">
          <a:solidFill>
            <a:srgbClr val="FFC000"/>
          </a:solidFill>
          <a:latin typeface="Calibri" pitchFamily="34" charset="0"/>
        </a:defRPr>
      </a:lvl7pPr>
      <a:lvl8pPr marL="1371600" algn="ctr" rtl="0" fontAlgn="base">
        <a:lnSpc>
          <a:spcPts val="4400"/>
        </a:lnSpc>
        <a:spcBef>
          <a:spcPct val="0"/>
        </a:spcBef>
        <a:spcAft>
          <a:spcPct val="0"/>
        </a:spcAft>
        <a:defRPr sz="4400">
          <a:solidFill>
            <a:srgbClr val="FFC000"/>
          </a:solidFill>
          <a:latin typeface="Calibri" pitchFamily="34" charset="0"/>
        </a:defRPr>
      </a:lvl8pPr>
      <a:lvl9pPr marL="1828800" algn="ctr" rtl="0" fontAlgn="base">
        <a:lnSpc>
          <a:spcPts val="4400"/>
        </a:lnSpc>
        <a:spcBef>
          <a:spcPct val="0"/>
        </a:spcBef>
        <a:spcAft>
          <a:spcPct val="0"/>
        </a:spcAft>
        <a:defRPr sz="4400">
          <a:solidFill>
            <a:srgbClr val="FFC000"/>
          </a:solidFill>
          <a:latin typeface="Calibri" pitchFamily="34" charset="0"/>
        </a:defRPr>
      </a:lvl9pPr>
    </p:titleStyle>
    <p:bodyStyle>
      <a:lvl1pPr marL="342900" indent="-342900" algn="l" rtl="0" eaLnBrk="0" fontAlgn="base" hangingPunct="0">
        <a:spcBef>
          <a:spcPct val="20000"/>
        </a:spcBef>
        <a:spcAft>
          <a:spcPct val="0"/>
        </a:spcAft>
        <a:buClr>
          <a:srgbClr val="FFD457"/>
        </a:buClr>
        <a:buFont typeface="Arial" charset="0"/>
        <a:buChar char="•"/>
        <a:defRPr sz="24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D457"/>
        </a:buClr>
        <a:buFont typeface="Arial" charset="0"/>
        <a:buChar char="–"/>
        <a:defRPr sz="2200"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D457"/>
        </a:buClr>
        <a:buFont typeface="Arial" charset="0"/>
        <a:buChar char="•"/>
        <a:defRPr sz="2000"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D457"/>
        </a:buClr>
        <a:buFont typeface="Arial" charset="0"/>
        <a:buChar char="–"/>
        <a:defRPr sz="1800"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D457"/>
        </a:buClr>
        <a:buFont typeface="Arial"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arthquake.usgs.gov/earthquakes/shakemap/"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fema.gov/earthquak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amock@idl.idaho.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westwideriskassessment.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mailto:Mary.McGown@idwr.idaho.gov" TargetMode="External"/><Relationship Id="rId3" Type="http://schemas.openxmlformats.org/officeDocument/2006/relationships/hyperlink" Target="mailto:Brett.holt@fema.dhs.gov" TargetMode="External"/><Relationship Id="rId7" Type="http://schemas.openxmlformats.org/officeDocument/2006/relationships/hyperlink" Target="mailto:Ryan.McDaniel@idwr.idaho.gov" TargetMode="External"/><Relationship Id="rId12" Type="http://schemas.openxmlformats.org/officeDocument/2006/relationships/hyperlink" Target="mailto:scleverl@imd.idaho.gov" TargetMode="External"/><Relationship Id="rId2" Type="http://schemas.openxmlformats.org/officeDocument/2006/relationships/hyperlink" Target="mailto:Amanda.Engstfeld@fema.dhs.gov" TargetMode="External"/><Relationship Id="rId1" Type="http://schemas.openxmlformats.org/officeDocument/2006/relationships/slideLayout" Target="../slideLayouts/slideLayout2.xml"/><Relationship Id="rId6" Type="http://schemas.openxmlformats.org/officeDocument/2006/relationships/hyperlink" Target="mailto:Karen.woodmcguiness@fema.dhs.gov" TargetMode="External"/><Relationship Id="rId11" Type="http://schemas.openxmlformats.org/officeDocument/2006/relationships/hyperlink" Target="mailto:Josha.Crowley@atkinsglobal.com" TargetMode="External"/><Relationship Id="rId5" Type="http://schemas.openxmlformats.org/officeDocument/2006/relationships/hyperlink" Target="mailto:Tamra.biasco@fema.dhs.gov" TargetMode="External"/><Relationship Id="rId10" Type="http://schemas.openxmlformats.org/officeDocument/2006/relationships/hyperlink" Target="mailto:becca.croft@starr-team.com" TargetMode="External"/><Relationship Id="rId4" Type="http://schemas.openxmlformats.org/officeDocument/2006/relationships/hyperlink" Target="mailto:Dwight.perkins@fema.dhs.gov" TargetMode="External"/><Relationship Id="rId9" Type="http://schemas.openxmlformats.org/officeDocument/2006/relationships/hyperlink" Target="mailto:mstephensen@bhs.idaho.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z="5400" dirty="0" smtClean="0"/>
              <a:t>Community Resilience</a:t>
            </a:r>
            <a:r>
              <a:rPr lang="en-US" dirty="0" smtClean="0"/>
              <a:t/>
            </a:r>
            <a:br>
              <a:rPr lang="en-US" dirty="0" smtClean="0"/>
            </a:br>
            <a:r>
              <a:rPr lang="en-US" sz="3200" dirty="0" smtClean="0"/>
              <a:t>Upper Spokane Watershed</a:t>
            </a:r>
            <a:endParaRPr lang="en-US" dirty="0" smtClean="0">
              <a:solidFill>
                <a:srgbClr val="FF0000"/>
              </a:solidFill>
            </a:endParaRPr>
          </a:p>
        </p:txBody>
      </p:sp>
      <p:sp>
        <p:nvSpPr>
          <p:cNvPr id="3" name="Content Placeholder 2"/>
          <p:cNvSpPr txBox="1">
            <a:spLocks/>
          </p:cNvSpPr>
          <p:nvPr/>
        </p:nvSpPr>
        <p:spPr bwMode="auto">
          <a:xfrm>
            <a:off x="457200" y="3886200"/>
            <a:ext cx="8229600" cy="1600200"/>
          </a:xfrm>
          <a:prstGeom prst="rect">
            <a:avLst/>
          </a:prstGeom>
          <a:noFill/>
          <a:ln w="9525">
            <a:noFill/>
            <a:miter lim="800000"/>
            <a:headEnd/>
            <a:tailEnd/>
          </a:ln>
        </p:spPr>
        <p:txBody>
          <a:bodyPr vert="horz" wrap="square" lIns="100584" tIns="182880" rIns="91440" bIns="45720" numCol="1" anchor="t" anchorCtr="0" compatLnSpc="1">
            <a:prstTxWarp prst="textNoShape">
              <a:avLst/>
            </a:prstTxWarp>
          </a:bodyPr>
          <a:lstStyle/>
          <a:p>
            <a:pPr marL="0" marR="0" lvl="0" indent="0" algn="l" defTabSz="914400" rtl="0" eaLnBrk="0" fontAlgn="base" latinLnBrk="0" hangingPunct="0">
              <a:lnSpc>
                <a:spcPct val="95000"/>
              </a:lnSpc>
              <a:spcBef>
                <a:spcPct val="0"/>
              </a:spcBef>
              <a:spcAft>
                <a:spcPct val="0"/>
              </a:spcAft>
              <a:buClr>
                <a:schemeClr val="folHlink"/>
              </a:buClr>
              <a:buSzPct val="90000"/>
              <a:buFont typeface="Wingdings" pitchFamily="2" charset="2"/>
              <a:buNone/>
              <a:tabLst/>
              <a:defRPr/>
            </a:pPr>
            <a:r>
              <a:rPr kumimoji="0" lang="en-US" sz="2400" b="1" i="0" u="none" strike="noStrike" kern="0" cap="none" spc="0" normalizeH="0" baseline="0" noProof="0" dirty="0" smtClean="0">
                <a:ln>
                  <a:noFill/>
                </a:ln>
                <a:solidFill>
                  <a:schemeClr val="bg2"/>
                </a:solidFill>
                <a:effectLst/>
                <a:uLnTx/>
                <a:uFillTx/>
                <a:latin typeface="+mn-lt"/>
                <a:ea typeface="+mn-ea"/>
                <a:cs typeface="+mn-cs"/>
              </a:rPr>
              <a:t>Kootenai County Resilience Meeting</a:t>
            </a:r>
          </a:p>
          <a:p>
            <a:pPr marL="0" marR="0" lvl="0" indent="0" algn="l" defTabSz="914400" rtl="0" eaLnBrk="0" fontAlgn="base" latinLnBrk="0" hangingPunct="0">
              <a:lnSpc>
                <a:spcPct val="95000"/>
              </a:lnSpc>
              <a:spcBef>
                <a:spcPct val="0"/>
              </a:spcBef>
              <a:spcAft>
                <a:spcPct val="0"/>
              </a:spcAft>
              <a:buClr>
                <a:schemeClr val="folHlink"/>
              </a:buClr>
              <a:buSzPct val="90000"/>
              <a:buFont typeface="Wingdings" pitchFamily="2" charset="2"/>
              <a:buNone/>
              <a:tabLst/>
              <a:defRPr/>
            </a:pPr>
            <a:r>
              <a:rPr lang="en-US" sz="2400" b="1" kern="0" dirty="0" smtClean="0">
                <a:solidFill>
                  <a:schemeClr val="bg2"/>
                </a:solidFill>
                <a:latin typeface="+mn-lt"/>
              </a:rPr>
              <a:t>September 18</a:t>
            </a:r>
            <a:r>
              <a:rPr lang="en-US" sz="2400" b="1" kern="0" baseline="30000" dirty="0" smtClean="0">
                <a:solidFill>
                  <a:schemeClr val="bg2"/>
                </a:solidFill>
                <a:latin typeface="+mn-lt"/>
              </a:rPr>
              <a:t>th</a:t>
            </a:r>
            <a:r>
              <a:rPr lang="en-US" sz="2400" b="1" kern="0" dirty="0" smtClean="0">
                <a:solidFill>
                  <a:schemeClr val="bg2"/>
                </a:solidFill>
                <a:latin typeface="+mn-lt"/>
              </a:rPr>
              <a:t>, 2012</a:t>
            </a:r>
            <a:endParaRPr kumimoji="0" lang="en-US" sz="2400" b="1" i="0" u="none" strike="noStrike" kern="0" cap="none" spc="0" normalizeH="0" noProof="0" dirty="0" smtClean="0">
              <a:ln>
                <a:noFill/>
              </a:ln>
              <a:solidFill>
                <a:schemeClr val="bg2"/>
              </a:solidFill>
              <a:effectLst/>
              <a:uLnTx/>
              <a:uFillTx/>
              <a:latin typeface="+mn-lt"/>
              <a:ea typeface="+mn-ea"/>
              <a:cs typeface="+mn-cs"/>
            </a:endParaRPr>
          </a:p>
          <a:p>
            <a:pPr marL="0" marR="0" lvl="0" indent="0" algn="l" defTabSz="914400" rtl="0" eaLnBrk="0" fontAlgn="base" latinLnBrk="0" hangingPunct="0">
              <a:lnSpc>
                <a:spcPct val="95000"/>
              </a:lnSpc>
              <a:spcBef>
                <a:spcPct val="0"/>
              </a:spcBef>
              <a:spcAft>
                <a:spcPct val="0"/>
              </a:spcAft>
              <a:buClr>
                <a:schemeClr val="folHlink"/>
              </a:buClr>
              <a:buSzPct val="90000"/>
              <a:buFont typeface="Wingdings" pitchFamily="2" charset="2"/>
              <a:buNone/>
              <a:tabLst/>
              <a:defRPr/>
            </a:pPr>
            <a:endParaRPr kumimoji="0" lang="en-US" sz="2400" b="1" i="0" u="none" strike="noStrike" kern="0" cap="none" spc="0" normalizeH="0" baseline="0" noProof="0" dirty="0" smtClean="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of Concern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35017560"/>
              </p:ext>
            </p:extLst>
          </p:nvPr>
        </p:nvGraphicFramePr>
        <p:xfrm>
          <a:off x="304800" y="1524000"/>
          <a:ext cx="8458200" cy="1653540"/>
        </p:xfrm>
        <a:graphic>
          <a:graphicData uri="http://schemas.openxmlformats.org/drawingml/2006/table">
            <a:tbl>
              <a:tblPr firstRow="1" firstCol="1" bandRow="1">
                <a:tableStyleId>{5C22544A-7EE6-4342-B048-85BDC9FD1C3A}</a:tableStyleId>
              </a:tblPr>
              <a:tblGrid>
                <a:gridCol w="1450114"/>
                <a:gridCol w="7008086"/>
              </a:tblGrid>
              <a:tr h="152400">
                <a:tc gridSpan="2">
                  <a:txBody>
                    <a:bodyPr/>
                    <a:lstStyle/>
                    <a:p>
                      <a:pPr marL="0" marR="0">
                        <a:spcBef>
                          <a:spcPts val="0"/>
                        </a:spcBef>
                        <a:spcAft>
                          <a:spcPts val="0"/>
                        </a:spcAft>
                      </a:pPr>
                      <a:r>
                        <a:rPr lang="en-US" sz="1600" dirty="0" smtClean="0">
                          <a:effectLst/>
                          <a:latin typeface="+mn-lt"/>
                          <a:ea typeface="+mn-ea"/>
                        </a:rPr>
                        <a:t>Post Falls</a:t>
                      </a:r>
                      <a:endParaRPr lang="en-US" sz="1600" dirty="0">
                        <a:effectLst/>
                        <a:latin typeface="Times New Roman"/>
                        <a:ea typeface="Times New Roman"/>
                      </a:endParaRPr>
                    </a:p>
                  </a:txBody>
                  <a:tcPr marL="68580" marR="68580" marT="0" marB="0"/>
                </a:tc>
                <a:tc hMerge="1">
                  <a:txBody>
                    <a:bodyPr/>
                    <a:lstStyle/>
                    <a:p>
                      <a:endParaRPr lang="en-US"/>
                    </a:p>
                  </a:txBody>
                  <a:tcPr/>
                </a:tc>
              </a:tr>
              <a:tr h="266700">
                <a:tc>
                  <a:txBody>
                    <a:bodyPr/>
                    <a:lstStyle/>
                    <a:p>
                      <a:pPr marL="0" marR="0" algn="l">
                        <a:spcBef>
                          <a:spcPts val="0"/>
                        </a:spcBef>
                        <a:spcAft>
                          <a:spcPts val="0"/>
                        </a:spcAft>
                      </a:pPr>
                      <a:r>
                        <a:rPr lang="en-US" sz="1100" dirty="0" smtClean="0">
                          <a:effectLst/>
                          <a:latin typeface="+mn-lt"/>
                          <a:ea typeface="+mn-ea"/>
                        </a:rPr>
                        <a:t>All Hazards</a:t>
                      </a:r>
                      <a:endParaRPr lang="en-US" sz="1800" dirty="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smtClean="0">
                          <a:effectLst/>
                        </a:rPr>
                        <a:t>Communications and outreach support during and after disasters</a:t>
                      </a:r>
                      <a:r>
                        <a:rPr lang="en-US" sz="1100" baseline="0" dirty="0" smtClean="0">
                          <a:effectLst/>
                        </a:rPr>
                        <a:t> are of interest by community officials.</a:t>
                      </a:r>
                      <a:endParaRPr lang="en-US" sz="1800" dirty="0">
                        <a:effectLst/>
                        <a:latin typeface="Times New Roman"/>
                        <a:ea typeface="Times New Roman"/>
                      </a:endParaRPr>
                    </a:p>
                  </a:txBody>
                  <a:tcPr marL="68580" marR="68580" marT="0" marB="0">
                    <a:solidFill>
                      <a:srgbClr val="FFFF00"/>
                    </a:solidFill>
                  </a:tcPr>
                </a:tc>
              </a:tr>
              <a:tr h="381000">
                <a:tc>
                  <a:txBody>
                    <a:bodyPr/>
                    <a:lstStyle/>
                    <a:p>
                      <a:pPr marL="0" marR="0" algn="l">
                        <a:spcBef>
                          <a:spcPts val="0"/>
                        </a:spcBef>
                        <a:spcAft>
                          <a:spcPts val="0"/>
                        </a:spcAft>
                      </a:pPr>
                      <a:r>
                        <a:rPr lang="en-US" sz="1100" dirty="0" smtClean="0">
                          <a:effectLst/>
                          <a:latin typeface="+mn-lt"/>
                          <a:ea typeface="+mn-ea"/>
                        </a:rPr>
                        <a:t>Environmentally</a:t>
                      </a:r>
                      <a:r>
                        <a:rPr lang="en-US" sz="1100" baseline="0" dirty="0" smtClean="0">
                          <a:effectLst/>
                          <a:latin typeface="+mn-lt"/>
                          <a:ea typeface="+mn-ea"/>
                        </a:rPr>
                        <a:t> Sensitive Areas</a:t>
                      </a:r>
                      <a:endParaRPr lang="en-US" sz="1800" dirty="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smtClean="0">
                          <a:effectLst/>
                        </a:rPr>
                        <a:t>Corbin Park and </a:t>
                      </a:r>
                      <a:r>
                        <a:rPr lang="en-US" sz="1100" dirty="0" err="1" smtClean="0">
                          <a:effectLst/>
                        </a:rPr>
                        <a:t>Q’emlin</a:t>
                      </a:r>
                      <a:r>
                        <a:rPr lang="en-US" sz="1100" baseline="0" dirty="0" smtClean="0">
                          <a:effectLst/>
                        </a:rPr>
                        <a:t> Park</a:t>
                      </a:r>
                      <a:endParaRPr lang="en-US" sz="1800" dirty="0">
                        <a:effectLst/>
                        <a:latin typeface="Times New Roman"/>
                        <a:ea typeface="Times New Roman"/>
                      </a:endParaRPr>
                    </a:p>
                  </a:txBody>
                  <a:tcPr marL="68580" marR="68580" marT="0" marB="0"/>
                </a:tc>
              </a:tr>
              <a:tr h="381000">
                <a:tc>
                  <a:txBody>
                    <a:bodyPr/>
                    <a:lstStyle/>
                    <a:p>
                      <a:pPr marL="0" marR="0" algn="l" defTabSz="914400" rtl="0" eaLnBrk="1" latinLnBrk="0" hangingPunct="1">
                        <a:spcBef>
                          <a:spcPts val="0"/>
                        </a:spcBef>
                        <a:spcAft>
                          <a:spcPts val="0"/>
                        </a:spcAft>
                      </a:pPr>
                      <a:r>
                        <a:rPr lang="en-US" sz="1100" b="1" kern="1200" dirty="0" smtClean="0">
                          <a:solidFill>
                            <a:schemeClr val="lt1"/>
                          </a:solidFill>
                          <a:effectLst/>
                          <a:latin typeface="+mn-lt"/>
                          <a:ea typeface="+mn-ea"/>
                          <a:cs typeface="+mn-cs"/>
                        </a:rPr>
                        <a:t>Fire</a:t>
                      </a:r>
                      <a:endParaRPr lang="en-US" sz="1100" b="1" kern="1200" dirty="0">
                        <a:solidFill>
                          <a:schemeClr val="lt1"/>
                        </a:solidFill>
                        <a:effectLst/>
                        <a:latin typeface="+mn-lt"/>
                        <a:ea typeface="+mn-ea"/>
                        <a:cs typeface="+mn-cs"/>
                      </a:endParaRPr>
                    </a:p>
                  </a:txBody>
                  <a:tcPr marL="68580" marR="68580" marT="0" marB="0"/>
                </a:tc>
                <a:tc>
                  <a:txBody>
                    <a:bodyPr/>
                    <a:lstStyle/>
                    <a:p>
                      <a:pPr marL="0" marR="0" algn="l" defTabSz="914400" rtl="0" eaLnBrk="1" latinLnBrk="0" hangingPunct="1">
                        <a:spcBef>
                          <a:spcPts val="0"/>
                        </a:spcBef>
                        <a:spcAft>
                          <a:spcPts val="0"/>
                        </a:spcAft>
                      </a:pPr>
                      <a:r>
                        <a:rPr lang="en-US" sz="1100" kern="1200" dirty="0" smtClean="0">
                          <a:solidFill>
                            <a:schemeClr val="dk1"/>
                          </a:solidFill>
                          <a:effectLst/>
                          <a:latin typeface="+mn-lt"/>
                          <a:ea typeface="+mn-ea"/>
                          <a:cs typeface="+mn-cs"/>
                        </a:rPr>
                        <a:t>Moderate to high fire risks exist in open field areas and north of HWY 53 and south of Spokane River. Local officials are interested in outreach and education for homeowners on fire prevention and defensible space. </a:t>
                      </a:r>
                      <a:endParaRPr lang="en-US" sz="1100" kern="1200" dirty="0">
                        <a:solidFill>
                          <a:schemeClr val="dk1"/>
                        </a:solidFill>
                        <a:effectLst/>
                        <a:latin typeface="+mn-lt"/>
                        <a:ea typeface="+mn-ea"/>
                        <a:cs typeface="+mn-cs"/>
                      </a:endParaRPr>
                    </a:p>
                  </a:txBody>
                  <a:tcPr marL="68580" marR="68580" marT="0" marB="0"/>
                </a:tc>
              </a:tr>
              <a:tr h="381000">
                <a:tc>
                  <a:txBody>
                    <a:bodyPr/>
                    <a:lstStyle/>
                    <a:p>
                      <a:pPr marL="0" marR="0" algn="l" defTabSz="914400" rtl="0" eaLnBrk="1" latinLnBrk="0" hangingPunct="1">
                        <a:spcBef>
                          <a:spcPts val="0"/>
                        </a:spcBef>
                        <a:spcAft>
                          <a:spcPts val="0"/>
                        </a:spcAft>
                      </a:pPr>
                      <a:r>
                        <a:rPr lang="en-US" sz="1100" b="1" kern="1200" dirty="0" smtClean="0">
                          <a:solidFill>
                            <a:schemeClr val="lt1"/>
                          </a:solidFill>
                          <a:effectLst/>
                          <a:latin typeface="+mn-lt"/>
                          <a:ea typeface="+mn-ea"/>
                          <a:cs typeface="+mn-cs"/>
                        </a:rPr>
                        <a:t>Flood</a:t>
                      </a:r>
                      <a:endParaRPr lang="en-US" sz="1100" b="1" kern="1200" dirty="0">
                        <a:solidFill>
                          <a:schemeClr val="lt1"/>
                        </a:solidFill>
                        <a:effectLst/>
                        <a:latin typeface="+mn-lt"/>
                        <a:ea typeface="+mn-ea"/>
                        <a:cs typeface="+mn-cs"/>
                      </a:endParaRPr>
                    </a:p>
                  </a:txBody>
                  <a:tcPr marL="68580" marR="68580" marT="0" marB="0"/>
                </a:tc>
                <a:tc>
                  <a:txBody>
                    <a:bodyPr/>
                    <a:lstStyle/>
                    <a:p>
                      <a:pPr marL="0" marR="0" algn="l" defTabSz="914400" rtl="0" eaLnBrk="1" latinLnBrk="0" hangingPunct="1">
                        <a:spcBef>
                          <a:spcPts val="0"/>
                        </a:spcBef>
                        <a:spcAft>
                          <a:spcPts val="0"/>
                        </a:spcAft>
                      </a:pPr>
                      <a:r>
                        <a:rPr lang="en-US" sz="1100" kern="1200" dirty="0" smtClean="0">
                          <a:solidFill>
                            <a:schemeClr val="dk1"/>
                          </a:solidFill>
                          <a:effectLst/>
                          <a:latin typeface="+mn-lt"/>
                          <a:ea typeface="+mn-ea"/>
                          <a:cs typeface="+mn-cs"/>
                        </a:rPr>
                        <a:t>Harbor</a:t>
                      </a:r>
                      <a:r>
                        <a:rPr lang="en-US" sz="1100" kern="1200" baseline="0" dirty="0" smtClean="0">
                          <a:solidFill>
                            <a:schemeClr val="dk1"/>
                          </a:solidFill>
                          <a:effectLst/>
                          <a:latin typeface="+mn-lt"/>
                          <a:ea typeface="+mn-ea"/>
                          <a:cs typeface="+mn-cs"/>
                        </a:rPr>
                        <a:t> Island Seawall protects the island from flooding</a:t>
                      </a:r>
                      <a:endParaRPr lang="en-US" sz="1100" kern="1200" dirty="0">
                        <a:solidFill>
                          <a:schemeClr val="dk1"/>
                        </a:solidFill>
                        <a:effectLst/>
                        <a:latin typeface="+mn-lt"/>
                        <a:ea typeface="+mn-ea"/>
                        <a:cs typeface="+mn-cs"/>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45549459"/>
              </p:ext>
            </p:extLst>
          </p:nvPr>
        </p:nvGraphicFramePr>
        <p:xfrm>
          <a:off x="213852" y="3810000"/>
          <a:ext cx="8458200" cy="2034540"/>
        </p:xfrm>
        <a:graphic>
          <a:graphicData uri="http://schemas.openxmlformats.org/drawingml/2006/table">
            <a:tbl>
              <a:tblPr firstRow="1" firstCol="1" bandRow="1">
                <a:tableStyleId>{5C22544A-7EE6-4342-B048-85BDC9FD1C3A}</a:tableStyleId>
              </a:tblPr>
              <a:tblGrid>
                <a:gridCol w="1450114"/>
                <a:gridCol w="7008086"/>
              </a:tblGrid>
              <a:tr h="152400">
                <a:tc gridSpan="2">
                  <a:txBody>
                    <a:bodyPr/>
                    <a:lstStyle/>
                    <a:p>
                      <a:pPr marL="0" marR="0">
                        <a:spcBef>
                          <a:spcPts val="0"/>
                        </a:spcBef>
                        <a:spcAft>
                          <a:spcPts val="0"/>
                        </a:spcAft>
                      </a:pPr>
                      <a:r>
                        <a:rPr lang="en-US" sz="1600" dirty="0" smtClean="0">
                          <a:effectLst/>
                          <a:latin typeface="+mn-lt"/>
                          <a:ea typeface="+mn-ea"/>
                        </a:rPr>
                        <a:t>Rathdrum</a:t>
                      </a:r>
                      <a:endParaRPr lang="en-US" sz="1600" dirty="0">
                        <a:effectLst/>
                        <a:latin typeface="Times New Roman"/>
                        <a:ea typeface="Times New Roman"/>
                      </a:endParaRPr>
                    </a:p>
                  </a:txBody>
                  <a:tcPr marL="68580" marR="68580" marT="0" marB="0"/>
                </a:tc>
                <a:tc hMerge="1">
                  <a:txBody>
                    <a:bodyPr/>
                    <a:lstStyle/>
                    <a:p>
                      <a:endParaRPr lang="en-US"/>
                    </a:p>
                  </a:txBody>
                  <a:tcPr/>
                </a:tc>
              </a:tr>
              <a:tr h="266700">
                <a:tc>
                  <a:txBody>
                    <a:bodyPr/>
                    <a:lstStyle/>
                    <a:p>
                      <a:pPr marL="0" marR="0" algn="l">
                        <a:spcBef>
                          <a:spcPts val="0"/>
                        </a:spcBef>
                        <a:spcAft>
                          <a:spcPts val="0"/>
                        </a:spcAft>
                      </a:pPr>
                      <a:r>
                        <a:rPr lang="en-US" sz="1100" dirty="0" smtClean="0">
                          <a:effectLst/>
                          <a:latin typeface="+mn-lt"/>
                          <a:ea typeface="+mn-ea"/>
                        </a:rPr>
                        <a:t>All Hazards</a:t>
                      </a:r>
                      <a:endParaRPr lang="en-US" sz="1800" dirty="0">
                        <a:effectLst/>
                        <a:latin typeface="Times New Roman"/>
                        <a:ea typeface="Times New Roman"/>
                      </a:endParaRPr>
                    </a:p>
                  </a:txBody>
                  <a:tcPr marL="68580" marR="68580" marT="0" marB="0"/>
                </a:tc>
                <a:tc>
                  <a:txBody>
                    <a:bodyPr/>
                    <a:lstStyle/>
                    <a:p>
                      <a:pPr marL="0" marR="0">
                        <a:spcBef>
                          <a:spcPts val="0"/>
                        </a:spcBef>
                        <a:spcAft>
                          <a:spcPts val="0"/>
                        </a:spcAft>
                      </a:pPr>
                      <a:r>
                        <a:rPr lang="en-US" sz="1100" baseline="0" dirty="0" smtClean="0">
                          <a:effectLst/>
                        </a:rPr>
                        <a:t>Outreach materials are requested by community officials</a:t>
                      </a:r>
                      <a:endParaRPr lang="en-US" sz="1800" dirty="0">
                        <a:effectLst/>
                        <a:latin typeface="Times New Roman"/>
                        <a:ea typeface="Times New Roman"/>
                      </a:endParaRPr>
                    </a:p>
                  </a:txBody>
                  <a:tcPr marL="68580" marR="68580" marT="0" marB="0">
                    <a:solidFill>
                      <a:srgbClr val="FFFF00"/>
                    </a:solidFill>
                  </a:tcPr>
                </a:tc>
              </a:tr>
              <a:tr h="381000">
                <a:tc>
                  <a:txBody>
                    <a:bodyPr/>
                    <a:lstStyle/>
                    <a:p>
                      <a:pPr marL="0" marR="0" algn="l">
                        <a:spcBef>
                          <a:spcPts val="0"/>
                        </a:spcBef>
                        <a:spcAft>
                          <a:spcPts val="0"/>
                        </a:spcAft>
                      </a:pPr>
                      <a:r>
                        <a:rPr lang="en-US" sz="1100" dirty="0" smtClean="0">
                          <a:effectLst/>
                          <a:latin typeface="+mn-lt"/>
                          <a:ea typeface="+mn-ea"/>
                        </a:rPr>
                        <a:t>Aquifer</a:t>
                      </a:r>
                      <a:endParaRPr lang="en-US" sz="1800" dirty="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smtClean="0">
                          <a:effectLst/>
                        </a:rPr>
                        <a:t>The Willow</a:t>
                      </a:r>
                      <a:r>
                        <a:rPr lang="en-US" sz="1100" baseline="0" dirty="0" smtClean="0">
                          <a:effectLst/>
                        </a:rPr>
                        <a:t> Creek dike is critical for ground water recharge.</a:t>
                      </a:r>
                      <a:endParaRPr lang="en-US" sz="1800" dirty="0">
                        <a:effectLst/>
                        <a:latin typeface="Times New Roman"/>
                        <a:ea typeface="Times New Roman"/>
                      </a:endParaRPr>
                    </a:p>
                  </a:txBody>
                  <a:tcPr marL="68580" marR="68580" marT="0" marB="0"/>
                </a:tc>
              </a:tr>
              <a:tr h="381000">
                <a:tc>
                  <a:txBody>
                    <a:bodyPr/>
                    <a:lstStyle/>
                    <a:p>
                      <a:pPr marL="0" marR="0" algn="l" defTabSz="914400" rtl="0" eaLnBrk="1" latinLnBrk="0" hangingPunct="1">
                        <a:spcBef>
                          <a:spcPts val="0"/>
                        </a:spcBef>
                        <a:spcAft>
                          <a:spcPts val="0"/>
                        </a:spcAft>
                      </a:pPr>
                      <a:r>
                        <a:rPr lang="en-US" sz="1100" b="1" kern="1200" dirty="0" smtClean="0">
                          <a:solidFill>
                            <a:schemeClr val="lt1"/>
                          </a:solidFill>
                          <a:effectLst/>
                          <a:latin typeface="+mn-lt"/>
                          <a:ea typeface="+mn-ea"/>
                          <a:cs typeface="+mn-cs"/>
                        </a:rPr>
                        <a:t>Flood</a:t>
                      </a:r>
                      <a:endParaRPr lang="en-US" sz="1100" b="1" kern="1200" dirty="0">
                        <a:solidFill>
                          <a:schemeClr val="lt1"/>
                        </a:solidFill>
                        <a:effectLst/>
                        <a:latin typeface="+mn-lt"/>
                        <a:ea typeface="+mn-ea"/>
                        <a:cs typeface="+mn-cs"/>
                      </a:endParaRPr>
                    </a:p>
                  </a:txBody>
                  <a:tcPr marL="68580" marR="68580" marT="0" marB="0"/>
                </a:tc>
                <a:tc>
                  <a:txBody>
                    <a:bodyPr/>
                    <a:lstStyle/>
                    <a:p>
                      <a:pPr marL="0" marR="0" algn="l" defTabSz="914400" rtl="0" eaLnBrk="1" latinLnBrk="0" hangingPunct="1">
                        <a:spcBef>
                          <a:spcPts val="0"/>
                        </a:spcBef>
                        <a:spcAft>
                          <a:spcPts val="0"/>
                        </a:spcAft>
                      </a:pPr>
                      <a:r>
                        <a:rPr lang="en-US" sz="1100" kern="1200" dirty="0" smtClean="0">
                          <a:solidFill>
                            <a:schemeClr val="dk1"/>
                          </a:solidFill>
                          <a:effectLst/>
                          <a:latin typeface="+mn-lt"/>
                          <a:ea typeface="+mn-ea"/>
                          <a:cs typeface="+mn-cs"/>
                        </a:rPr>
                        <a:t>The Bingham Street culvert size is inadequate according to local officials</a:t>
                      </a:r>
                      <a:endParaRPr lang="en-US" sz="1100" kern="1200" dirty="0">
                        <a:solidFill>
                          <a:schemeClr val="dk1"/>
                        </a:solidFill>
                        <a:effectLst/>
                        <a:latin typeface="+mn-lt"/>
                        <a:ea typeface="+mn-ea"/>
                        <a:cs typeface="+mn-cs"/>
                      </a:endParaRPr>
                    </a:p>
                  </a:txBody>
                  <a:tcPr marL="68580" marR="68580" marT="0" marB="0"/>
                </a:tc>
              </a:tr>
              <a:tr h="381000">
                <a:tc>
                  <a:txBody>
                    <a:bodyPr/>
                    <a:lstStyle/>
                    <a:p>
                      <a:pPr marL="0" marR="0" algn="l" defTabSz="914400" rtl="0" eaLnBrk="1" latinLnBrk="0" hangingPunct="1">
                        <a:spcBef>
                          <a:spcPts val="0"/>
                        </a:spcBef>
                        <a:spcAft>
                          <a:spcPts val="0"/>
                        </a:spcAft>
                      </a:pPr>
                      <a:r>
                        <a:rPr lang="en-US" sz="1100" b="1" kern="1200" dirty="0" smtClean="0">
                          <a:solidFill>
                            <a:schemeClr val="lt1"/>
                          </a:solidFill>
                          <a:effectLst/>
                          <a:latin typeface="+mn-lt"/>
                          <a:ea typeface="+mn-ea"/>
                          <a:cs typeface="+mn-cs"/>
                        </a:rPr>
                        <a:t>Flood</a:t>
                      </a:r>
                      <a:endParaRPr lang="en-US" sz="1100" b="1" kern="1200" dirty="0">
                        <a:solidFill>
                          <a:schemeClr val="lt1"/>
                        </a:solidFill>
                        <a:effectLst/>
                        <a:latin typeface="+mn-lt"/>
                        <a:ea typeface="+mn-ea"/>
                        <a:cs typeface="+mn-cs"/>
                      </a:endParaRPr>
                    </a:p>
                  </a:txBody>
                  <a:tcPr marL="68580" marR="68580" marT="0" marB="0"/>
                </a:tc>
                <a:tc>
                  <a:txBody>
                    <a:bodyPr/>
                    <a:lstStyle/>
                    <a:p>
                      <a:pPr marL="0" marR="0" algn="l" defTabSz="914400" rtl="0" eaLnBrk="1" latinLnBrk="0" hangingPunct="1">
                        <a:spcBef>
                          <a:spcPts val="0"/>
                        </a:spcBef>
                        <a:spcAft>
                          <a:spcPts val="0"/>
                        </a:spcAft>
                      </a:pPr>
                      <a:r>
                        <a:rPr lang="en-US" sz="1100" kern="1200" dirty="0" smtClean="0">
                          <a:solidFill>
                            <a:schemeClr val="dk1"/>
                          </a:solidFill>
                          <a:effectLst/>
                          <a:latin typeface="+mn-lt"/>
                          <a:ea typeface="+mn-ea"/>
                          <a:cs typeface="+mn-cs"/>
                        </a:rPr>
                        <a:t>There is a major development occurring in the southern portion of the city. This may be an area that should be mapped in more detail</a:t>
                      </a:r>
                      <a:r>
                        <a:rPr lang="en-US" sz="1100" kern="1200" baseline="0" dirty="0" smtClean="0">
                          <a:solidFill>
                            <a:schemeClr val="dk1"/>
                          </a:solidFill>
                          <a:effectLst/>
                          <a:latin typeface="+mn-lt"/>
                          <a:ea typeface="+mn-ea"/>
                          <a:cs typeface="+mn-cs"/>
                        </a:rPr>
                        <a:t> for flooding.</a:t>
                      </a:r>
                      <a:endParaRPr lang="en-US" sz="1100" kern="1200" dirty="0">
                        <a:solidFill>
                          <a:schemeClr val="dk1"/>
                        </a:solidFill>
                        <a:effectLst/>
                        <a:latin typeface="+mn-lt"/>
                        <a:ea typeface="+mn-ea"/>
                        <a:cs typeface="+mn-cs"/>
                      </a:endParaRPr>
                    </a:p>
                  </a:txBody>
                  <a:tcPr marL="68580" marR="68580" marT="0" marB="0"/>
                </a:tc>
              </a:tr>
              <a:tr h="381000">
                <a:tc>
                  <a:txBody>
                    <a:bodyPr/>
                    <a:lstStyle/>
                    <a:p>
                      <a:pPr marL="0" marR="0" algn="l" defTabSz="914400" rtl="0" eaLnBrk="1" latinLnBrk="0" hangingPunct="1">
                        <a:spcBef>
                          <a:spcPts val="0"/>
                        </a:spcBef>
                        <a:spcAft>
                          <a:spcPts val="0"/>
                        </a:spcAft>
                      </a:pPr>
                      <a:r>
                        <a:rPr lang="en-US" sz="1100" b="1" kern="1200" dirty="0" smtClean="0">
                          <a:solidFill>
                            <a:schemeClr val="lt1"/>
                          </a:solidFill>
                          <a:effectLst/>
                          <a:latin typeface="+mn-lt"/>
                          <a:ea typeface="+mn-ea"/>
                          <a:cs typeface="+mn-cs"/>
                        </a:rPr>
                        <a:t>Severe Storms</a:t>
                      </a:r>
                      <a:endParaRPr lang="en-US" sz="1100" b="1" kern="1200" dirty="0">
                        <a:solidFill>
                          <a:schemeClr val="lt1"/>
                        </a:solidFill>
                        <a:effectLst/>
                        <a:latin typeface="+mn-lt"/>
                        <a:ea typeface="+mn-ea"/>
                        <a:cs typeface="+mn-cs"/>
                      </a:endParaRPr>
                    </a:p>
                  </a:txBody>
                  <a:tcPr marL="68580" marR="68580" marT="0" marB="0"/>
                </a:tc>
                <a:tc>
                  <a:txBody>
                    <a:bodyPr/>
                    <a:lstStyle/>
                    <a:p>
                      <a:pPr marL="0" marR="0" algn="l" defTabSz="914400" rtl="0" eaLnBrk="1" latinLnBrk="0" hangingPunct="1">
                        <a:spcBef>
                          <a:spcPts val="0"/>
                        </a:spcBef>
                        <a:spcAft>
                          <a:spcPts val="0"/>
                        </a:spcAft>
                      </a:pPr>
                      <a:r>
                        <a:rPr lang="en-US" sz="1100" kern="1200" dirty="0" smtClean="0">
                          <a:solidFill>
                            <a:schemeClr val="dk1"/>
                          </a:solidFill>
                          <a:effectLst/>
                          <a:latin typeface="+mn-lt"/>
                          <a:ea typeface="+mn-ea"/>
                          <a:cs typeface="+mn-cs"/>
                        </a:rPr>
                        <a:t>High winds causing drifting snow are a concern to community leaders. Additional snow volume management planning may be of interest. </a:t>
                      </a:r>
                      <a:endParaRPr lang="en-US" sz="1100" kern="1200" dirty="0">
                        <a:solidFill>
                          <a:schemeClr val="dk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1168768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Pass Analysis</a:t>
            </a:r>
            <a:endParaRPr lang="en-US" dirty="0"/>
          </a:p>
        </p:txBody>
      </p:sp>
      <p:sp>
        <p:nvSpPr>
          <p:cNvPr id="3" name="Content Placeholder 2"/>
          <p:cNvSpPr>
            <a:spLocks noGrp="1"/>
          </p:cNvSpPr>
          <p:nvPr>
            <p:ph idx="1"/>
          </p:nvPr>
        </p:nvSpPr>
        <p:spPr/>
        <p:txBody>
          <a:bodyPr/>
          <a:lstStyle/>
          <a:p>
            <a:r>
              <a:rPr lang="en-US" sz="2000" dirty="0" smtClean="0"/>
              <a:t>Methodology</a:t>
            </a:r>
          </a:p>
          <a:p>
            <a:pPr lvl="1"/>
            <a:r>
              <a:rPr lang="en-US" sz="2000" dirty="0" smtClean="0"/>
              <a:t>Inventory of flooding sources (CNMS database, FIS)</a:t>
            </a:r>
          </a:p>
          <a:p>
            <a:pPr lvl="2"/>
            <a:r>
              <a:rPr lang="en-US" sz="2000" dirty="0" smtClean="0"/>
              <a:t>Mileage of detailed and approximate </a:t>
            </a:r>
            <a:r>
              <a:rPr lang="en-US" sz="2000" dirty="0" err="1" smtClean="0"/>
              <a:t>riverine</a:t>
            </a:r>
            <a:r>
              <a:rPr lang="en-US" sz="2000" dirty="0" smtClean="0"/>
              <a:t> analyses</a:t>
            </a:r>
          </a:p>
          <a:p>
            <a:pPr lvl="2"/>
            <a:r>
              <a:rPr lang="en-US" sz="2000" dirty="0" smtClean="0"/>
              <a:t>Date of effective analyses</a:t>
            </a:r>
          </a:p>
          <a:p>
            <a:pPr lvl="2"/>
            <a:r>
              <a:rPr lang="en-US" sz="2000" dirty="0" smtClean="0"/>
              <a:t>H&amp;H methods/models used</a:t>
            </a:r>
          </a:p>
          <a:p>
            <a:pPr lvl="2"/>
            <a:r>
              <a:rPr lang="en-US" sz="2000" dirty="0" smtClean="0"/>
              <a:t>Availability of effective analysis data (digital, hard copy)</a:t>
            </a:r>
          </a:p>
          <a:p>
            <a:pPr lvl="1"/>
            <a:r>
              <a:rPr lang="en-US" sz="2000" dirty="0" smtClean="0"/>
              <a:t>Needs assessment</a:t>
            </a:r>
          </a:p>
          <a:p>
            <a:pPr lvl="2"/>
            <a:r>
              <a:rPr lang="en-US" sz="2000" dirty="0" smtClean="0"/>
              <a:t>Critical issues – re-study recommended in high-risk areas</a:t>
            </a:r>
          </a:p>
          <a:p>
            <a:pPr lvl="2"/>
            <a:r>
              <a:rPr lang="en-US" sz="2000" dirty="0" smtClean="0"/>
              <a:t>Secondary issues – re-study may be recommended if certain issues are found</a:t>
            </a:r>
          </a:p>
          <a:p>
            <a:pPr lvl="2"/>
            <a:r>
              <a:rPr lang="en-US" sz="2000" dirty="0" smtClean="0"/>
              <a:t>Availability of high-quality topographic data (</a:t>
            </a:r>
            <a:r>
              <a:rPr lang="en-US" sz="2000" dirty="0" err="1" smtClean="0"/>
              <a:t>LiDAR</a:t>
            </a:r>
            <a:r>
              <a:rPr lang="en-US" sz="2000" dirty="0" smtClean="0"/>
              <a:t>, 1 or 2-ft contours) – foundation for new </a:t>
            </a:r>
            <a:r>
              <a:rPr lang="en-US" sz="2000" dirty="0" err="1" smtClean="0"/>
              <a:t>RiskMAP</a:t>
            </a:r>
            <a:r>
              <a:rPr lang="en-US" sz="2000" dirty="0" smtClean="0"/>
              <a:t> studies</a:t>
            </a:r>
          </a:p>
          <a:p>
            <a:endParaRPr lang="en-US" dirty="0"/>
          </a:p>
        </p:txBody>
      </p:sp>
    </p:spTree>
    <p:extLst>
      <p:ext uri="{BB962C8B-B14F-4D97-AF65-F5344CB8AC3E}">
        <p14:creationId xmlns:p14="http://schemas.microsoft.com/office/powerpoint/2010/main" val="30836455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Pass Analysis</a:t>
            </a:r>
            <a:endParaRPr lang="en-US" dirty="0"/>
          </a:p>
        </p:txBody>
      </p:sp>
      <p:sp>
        <p:nvSpPr>
          <p:cNvPr id="3" name="Content Placeholder 2"/>
          <p:cNvSpPr>
            <a:spLocks noGrp="1"/>
          </p:cNvSpPr>
          <p:nvPr>
            <p:ph idx="1"/>
          </p:nvPr>
        </p:nvSpPr>
        <p:spPr/>
        <p:txBody>
          <a:bodyPr/>
          <a:lstStyle/>
          <a:p>
            <a:r>
              <a:rPr lang="en-US" sz="2000" dirty="0" smtClean="0"/>
              <a:t>Kootenai County Summary</a:t>
            </a:r>
          </a:p>
          <a:p>
            <a:pPr lvl="1"/>
            <a:r>
              <a:rPr lang="en-US" sz="2000" dirty="0" smtClean="0"/>
              <a:t>Spokane River</a:t>
            </a:r>
          </a:p>
          <a:p>
            <a:pPr lvl="2"/>
            <a:r>
              <a:rPr lang="en-US" sz="2000" dirty="0" smtClean="0"/>
              <a:t>Studies dated of 1976 (Spokane Co) and 1986 (Kootenai Co);</a:t>
            </a:r>
          </a:p>
          <a:p>
            <a:pPr lvl="2"/>
            <a:r>
              <a:rPr lang="en-US" sz="2000" dirty="0" smtClean="0"/>
              <a:t>Hydrologic analyses, based on stream gage data, differ across state line, resulting in different effective discharges at WA-ID border;</a:t>
            </a:r>
          </a:p>
          <a:p>
            <a:pPr lvl="2"/>
            <a:r>
              <a:rPr lang="en-US" sz="2000" dirty="0" smtClean="0"/>
              <a:t>Hydraulic analyses performed with models no longer supported (NRCS WSP2, USACE HEC-2)</a:t>
            </a:r>
          </a:p>
          <a:p>
            <a:pPr lvl="1"/>
            <a:r>
              <a:rPr lang="en-US" sz="2000" dirty="0" smtClean="0"/>
              <a:t>Other flooding sources:</a:t>
            </a:r>
          </a:p>
          <a:p>
            <a:pPr lvl="2"/>
            <a:r>
              <a:rPr lang="en-US" sz="2000" dirty="0" smtClean="0"/>
              <a:t>No new studies since 1986</a:t>
            </a:r>
          </a:p>
          <a:p>
            <a:pPr lvl="2"/>
            <a:r>
              <a:rPr lang="en-US" sz="2000" dirty="0" smtClean="0"/>
              <a:t>Unit runoff vs. drainage area curves used for Rathdrum Creek &amp; Nettleton Gulch </a:t>
            </a:r>
          </a:p>
          <a:p>
            <a:pPr lvl="2"/>
            <a:r>
              <a:rPr lang="en-US" sz="2000" dirty="0" smtClean="0"/>
              <a:t>No modeling used to map other streams </a:t>
            </a:r>
          </a:p>
          <a:p>
            <a:pPr lvl="2"/>
            <a:r>
              <a:rPr lang="en-US" sz="2000" dirty="0" smtClean="0"/>
              <a:t>New USGS regression equations available since 2002</a:t>
            </a:r>
            <a:endParaRPr lang="en-US" sz="2000" dirty="0"/>
          </a:p>
        </p:txBody>
      </p:sp>
    </p:spTree>
    <p:extLst>
      <p:ext uri="{BB962C8B-B14F-4D97-AF65-F5344CB8AC3E}">
        <p14:creationId xmlns:p14="http://schemas.microsoft.com/office/powerpoint/2010/main" val="3921258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Report</a:t>
            </a:r>
            <a:endParaRPr lang="en-US" dirty="0"/>
          </a:p>
        </p:txBody>
      </p:sp>
      <p:sp>
        <p:nvSpPr>
          <p:cNvPr id="3" name="Content Placeholder 2"/>
          <p:cNvSpPr>
            <a:spLocks noGrp="1"/>
          </p:cNvSpPr>
          <p:nvPr>
            <p:ph idx="1"/>
          </p:nvPr>
        </p:nvSpPr>
        <p:spPr>
          <a:xfrm>
            <a:off x="457200" y="1343025"/>
            <a:ext cx="4419600" cy="4938713"/>
          </a:xfrm>
        </p:spPr>
        <p:txBody>
          <a:bodyPr/>
          <a:lstStyle/>
          <a:p>
            <a:pPr>
              <a:spcAft>
                <a:spcPts val="1200"/>
              </a:spcAft>
            </a:pPr>
            <a:r>
              <a:rPr lang="en-US" dirty="0" smtClean="0"/>
              <a:t>Draft Risk Report focusing on flood, earthquake, wildfire, and severe storm</a:t>
            </a:r>
          </a:p>
          <a:p>
            <a:pPr>
              <a:spcAft>
                <a:spcPts val="1200"/>
              </a:spcAft>
            </a:pPr>
            <a:r>
              <a:rPr lang="en-US" dirty="0" smtClean="0"/>
              <a:t>HAZUS analysis was completed for flood losses</a:t>
            </a:r>
          </a:p>
          <a:p>
            <a:pPr>
              <a:spcAft>
                <a:spcPts val="1200"/>
              </a:spcAft>
            </a:pPr>
            <a:r>
              <a:rPr lang="en-US" dirty="0" smtClean="0"/>
              <a:t>One page pullouts focusing on each disaster for citizens and developers</a:t>
            </a:r>
          </a:p>
          <a:p>
            <a:pPr>
              <a:spcAft>
                <a:spcPts val="1200"/>
              </a:spcAft>
            </a:pPr>
            <a:endParaRPr lang="en-US" dirty="0" smtClean="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29200" y="1335099"/>
            <a:ext cx="3947151" cy="49545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5980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Report: Flood 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468615"/>
              </p:ext>
            </p:extLst>
          </p:nvPr>
        </p:nvGraphicFramePr>
        <p:xfrm>
          <a:off x="76200" y="1295400"/>
          <a:ext cx="8915399" cy="5029199"/>
        </p:xfrm>
        <a:graphic>
          <a:graphicData uri="http://schemas.openxmlformats.org/drawingml/2006/table">
            <a:tbl>
              <a:tblPr firstRow="1" firstCol="1" bandRow="1">
                <a:tableStyleId>{5C22544A-7EE6-4342-B048-85BDC9FD1C3A}</a:tableStyleId>
              </a:tblPr>
              <a:tblGrid>
                <a:gridCol w="1343653"/>
                <a:gridCol w="1170947"/>
                <a:gridCol w="446811"/>
                <a:gridCol w="743989"/>
                <a:gridCol w="746065"/>
                <a:gridCol w="743989"/>
                <a:gridCol w="743989"/>
                <a:gridCol w="743989"/>
                <a:gridCol w="743989"/>
                <a:gridCol w="743989"/>
                <a:gridCol w="743989"/>
              </a:tblGrid>
              <a:tr h="683822">
                <a:tc>
                  <a:txBody>
                    <a:bodyPr/>
                    <a:lstStyle/>
                    <a:p>
                      <a:pPr>
                        <a:lnSpc>
                          <a:spcPct val="115000"/>
                        </a:lnSpc>
                      </a:pPr>
                      <a:endParaRPr lang="en-US" sz="1600" dirty="0">
                        <a:effectLst/>
                        <a:latin typeface="Calibri"/>
                        <a:cs typeface="Times New Roman"/>
                      </a:endParaRPr>
                    </a:p>
                  </a:txBody>
                  <a:tcPr marL="68580" marR="68580" marT="0" marB="0" anchor="b"/>
                </a:tc>
                <a:tc gridSpan="2">
                  <a:txBody>
                    <a:bodyPr/>
                    <a:lstStyle/>
                    <a:p>
                      <a:pPr>
                        <a:lnSpc>
                          <a:spcPct val="115000"/>
                        </a:lnSpc>
                      </a:pPr>
                      <a:endParaRPr lang="en-US" sz="1600">
                        <a:effectLst/>
                        <a:latin typeface="Calibri"/>
                        <a:cs typeface="Times New Roman"/>
                      </a:endParaRPr>
                    </a:p>
                  </a:txBody>
                  <a:tcPr marL="68580" marR="68580" marT="0" marB="0" anchor="b"/>
                </a:tc>
                <a:tc hMerge="1">
                  <a:txBody>
                    <a:bodyPr/>
                    <a:lstStyle/>
                    <a:p>
                      <a:endParaRPr lang="en-US"/>
                    </a:p>
                  </a:txBody>
                  <a:tcPr/>
                </a:tc>
                <a:tc gridSpan="8">
                  <a:txBody>
                    <a:bodyPr/>
                    <a:lstStyle/>
                    <a:p>
                      <a:pPr marL="0" marR="0" algn="ctr">
                        <a:lnSpc>
                          <a:spcPct val="115000"/>
                        </a:lnSpc>
                        <a:spcBef>
                          <a:spcPts val="0"/>
                        </a:spcBef>
                        <a:spcAft>
                          <a:spcPts val="0"/>
                        </a:spcAft>
                      </a:pPr>
                      <a:r>
                        <a:rPr lang="en-US" sz="1600">
                          <a:effectLst/>
                        </a:rPr>
                        <a:t>Estimated Potential Losses for Flood Event Scenarios</a:t>
                      </a:r>
                      <a:endParaRPr lang="en-US" sz="1800">
                        <a:effectLst/>
                        <a:latin typeface="Times New Roman"/>
                        <a:ea typeface="Times New Roman"/>
                        <a:cs typeface="Times New Roman"/>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0247">
                <a:tc>
                  <a:txBody>
                    <a:bodyPr/>
                    <a:lstStyle/>
                    <a:p>
                      <a:pPr>
                        <a:lnSpc>
                          <a:spcPct val="115000"/>
                        </a:lnSpc>
                      </a:pPr>
                      <a:endParaRPr lang="en-US" sz="1400">
                        <a:effectLst/>
                        <a:latin typeface="Calibri"/>
                        <a:cs typeface="Times New Roman"/>
                      </a:endParaRPr>
                    </a:p>
                  </a:txBody>
                  <a:tcPr marL="68580" marR="68580" marT="0" marB="0" anchor="b"/>
                </a:tc>
                <a:tc gridSpan="2">
                  <a:txBody>
                    <a:bodyPr/>
                    <a:lstStyle/>
                    <a:p>
                      <a:pPr marL="0" marR="0" algn="ctr">
                        <a:lnSpc>
                          <a:spcPct val="115000"/>
                        </a:lnSpc>
                        <a:spcBef>
                          <a:spcPts val="0"/>
                        </a:spcBef>
                        <a:spcAft>
                          <a:spcPts val="0"/>
                        </a:spcAft>
                      </a:pPr>
                      <a:r>
                        <a:rPr lang="en-US" sz="900">
                          <a:effectLst/>
                        </a:rPr>
                        <a:t>Total Inventory</a:t>
                      </a:r>
                      <a:endParaRPr lang="en-US" sz="1600">
                        <a:effectLst/>
                        <a:latin typeface="Times New Roman"/>
                        <a:ea typeface="Times New Roman"/>
                        <a:cs typeface="Times New Roman"/>
                      </a:endParaRPr>
                    </a:p>
                  </a:txBody>
                  <a:tcPr marL="27305" marR="27305"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rPr>
                        <a:t>10% (10-yr)</a:t>
                      </a:r>
                      <a:endParaRPr lang="en-US" sz="1600">
                        <a:effectLst/>
                        <a:latin typeface="Times New Roman"/>
                        <a:ea typeface="Times New Roman"/>
                        <a:cs typeface="Times New Roman"/>
                      </a:endParaRPr>
                    </a:p>
                  </a:txBody>
                  <a:tcPr marL="27305" marR="27305"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rPr>
                        <a:t>2% (50-yr)</a:t>
                      </a:r>
                      <a:endParaRPr lang="en-US" sz="1600">
                        <a:effectLst/>
                        <a:latin typeface="Times New Roman"/>
                        <a:ea typeface="Times New Roman"/>
                        <a:cs typeface="Times New Roman"/>
                      </a:endParaRPr>
                    </a:p>
                  </a:txBody>
                  <a:tcPr marL="27305" marR="27305"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rPr>
                        <a:t>1% (100-yr)</a:t>
                      </a:r>
                      <a:endParaRPr lang="en-US" sz="1600">
                        <a:effectLst/>
                        <a:latin typeface="Times New Roman"/>
                        <a:ea typeface="Times New Roman"/>
                        <a:cs typeface="Times New Roman"/>
                      </a:endParaRPr>
                    </a:p>
                  </a:txBody>
                  <a:tcPr marL="27305" marR="27305"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rPr>
                        <a:t>0.2% (500-yr)</a:t>
                      </a:r>
                      <a:endParaRPr lang="en-US" sz="1600">
                        <a:effectLst/>
                        <a:latin typeface="Times New Roman"/>
                        <a:ea typeface="Times New Roman"/>
                        <a:cs typeface="Times New Roman"/>
                      </a:endParaRPr>
                    </a:p>
                  </a:txBody>
                  <a:tcPr marL="27305" marR="27305" marT="0" marB="0" anchor="ctr"/>
                </a:tc>
                <a:tc hMerge="1">
                  <a:txBody>
                    <a:bodyPr/>
                    <a:lstStyle/>
                    <a:p>
                      <a:endParaRPr lang="en-US"/>
                    </a:p>
                  </a:txBody>
                  <a:tcPr/>
                </a:tc>
              </a:tr>
              <a:tr h="524491">
                <a:tc>
                  <a:txBody>
                    <a:bodyPr/>
                    <a:lstStyle/>
                    <a:p>
                      <a:pPr>
                        <a:lnSpc>
                          <a:spcPct val="115000"/>
                        </a:lnSpc>
                      </a:pPr>
                      <a:endParaRPr lang="en-US" sz="1400">
                        <a:effectLst/>
                        <a:latin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Estimated Value</a:t>
                      </a:r>
                      <a:endParaRPr lang="en-US" sz="1600">
                        <a:effectLst/>
                        <a:latin typeface="Times New Roman"/>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900" dirty="0">
                          <a:effectLst/>
                        </a:rPr>
                        <a:t>% of </a:t>
                      </a:r>
                      <a:endParaRPr lang="en-US" sz="900" dirty="0" smtClean="0">
                        <a:effectLst/>
                      </a:endParaRPr>
                    </a:p>
                    <a:p>
                      <a:pPr marL="0" marR="0">
                        <a:lnSpc>
                          <a:spcPct val="115000"/>
                        </a:lnSpc>
                        <a:spcBef>
                          <a:spcPts val="0"/>
                        </a:spcBef>
                        <a:spcAft>
                          <a:spcPts val="0"/>
                        </a:spcAft>
                      </a:pPr>
                      <a:r>
                        <a:rPr lang="en-US" sz="900" dirty="0" smtClean="0">
                          <a:effectLst/>
                        </a:rPr>
                        <a:t>Total</a:t>
                      </a:r>
                      <a:endParaRPr lang="en-US" sz="1600" dirty="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Dollar Losses</a:t>
                      </a:r>
                      <a:r>
                        <a:rPr lang="en-US" sz="900" baseline="30000">
                          <a:effectLst/>
                        </a:rPr>
                        <a:t>5</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dirty="0">
                          <a:effectLst/>
                        </a:rPr>
                        <a:t>Loss </a:t>
                      </a:r>
                      <a:endParaRPr lang="en-US" sz="900" dirty="0" smtClean="0">
                        <a:effectLst/>
                      </a:endParaRPr>
                    </a:p>
                    <a:p>
                      <a:pPr marL="0" marR="0" algn="ctr">
                        <a:lnSpc>
                          <a:spcPct val="115000"/>
                        </a:lnSpc>
                        <a:spcBef>
                          <a:spcPts val="0"/>
                        </a:spcBef>
                        <a:spcAft>
                          <a:spcPts val="0"/>
                        </a:spcAft>
                      </a:pPr>
                      <a:r>
                        <a:rPr lang="en-US" sz="900" dirty="0" smtClean="0">
                          <a:effectLst/>
                        </a:rPr>
                        <a:t>Ratio</a:t>
                      </a:r>
                      <a:r>
                        <a:rPr lang="en-US" sz="900" baseline="30000" dirty="0" smtClean="0">
                          <a:effectLst/>
                        </a:rPr>
                        <a:t>1,6</a:t>
                      </a:r>
                      <a:endParaRPr lang="en-US" sz="1600" dirty="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Dollar Losses</a:t>
                      </a:r>
                      <a:r>
                        <a:rPr lang="en-US" sz="900" baseline="30000">
                          <a:effectLst/>
                        </a:rPr>
                        <a:t>5</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Loss Ratio</a:t>
                      </a:r>
                      <a:r>
                        <a:rPr lang="en-US" sz="900" baseline="30000">
                          <a:effectLst/>
                        </a:rPr>
                        <a:t>1,6</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Dollar Losses</a:t>
                      </a:r>
                      <a:r>
                        <a:rPr lang="en-US" sz="900" baseline="30000">
                          <a:effectLst/>
                        </a:rPr>
                        <a:t>5</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Loss Ratio</a:t>
                      </a:r>
                      <a:r>
                        <a:rPr lang="en-US" sz="900" baseline="30000">
                          <a:effectLst/>
                        </a:rPr>
                        <a:t>1,6</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Dollar Losses</a:t>
                      </a:r>
                      <a:r>
                        <a:rPr lang="en-US" sz="900" baseline="30000">
                          <a:effectLst/>
                        </a:rPr>
                        <a:t>5</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Loss Ratio</a:t>
                      </a:r>
                      <a:r>
                        <a:rPr lang="en-US" sz="900" baseline="30000">
                          <a:effectLst/>
                        </a:rPr>
                        <a:t>1,6</a:t>
                      </a:r>
                      <a:endParaRPr lang="en-US" sz="1600">
                        <a:effectLst/>
                        <a:latin typeface="Times New Roman"/>
                        <a:ea typeface="Times New Roman"/>
                        <a:cs typeface="Times New Roman"/>
                      </a:endParaRPr>
                    </a:p>
                  </a:txBody>
                  <a:tcPr marL="27305" marR="27305" marT="0" marB="0" anchor="ctr"/>
                </a:tc>
              </a:tr>
              <a:tr h="524491">
                <a:tc>
                  <a:txBody>
                    <a:bodyPr/>
                    <a:lstStyle/>
                    <a:p>
                      <a:pPr marL="0" marR="0">
                        <a:lnSpc>
                          <a:spcPct val="115000"/>
                        </a:lnSpc>
                        <a:spcBef>
                          <a:spcPts val="0"/>
                        </a:spcBef>
                        <a:spcAft>
                          <a:spcPts val="0"/>
                        </a:spcAft>
                      </a:pPr>
                      <a:r>
                        <a:rPr lang="en-US" sz="900">
                          <a:effectLst/>
                        </a:rPr>
                        <a:t>Residential Building/Contents</a:t>
                      </a:r>
                      <a:endParaRPr lang="en-US" sz="1600">
                        <a:effectLst/>
                        <a:latin typeface="Times New Roman"/>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$1,403,900,000</a:t>
                      </a:r>
                      <a:endParaRPr lang="en-US" sz="1600">
                        <a:effectLst/>
                        <a:latin typeface="Times New Roman"/>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900">
                          <a:effectLst/>
                        </a:rPr>
                        <a:t>3%</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$9,500,000</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1%</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$12,000,000</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1%</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$14,200,000</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1%</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$16,800,000</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1%</a:t>
                      </a:r>
                      <a:endParaRPr lang="en-US" sz="1600">
                        <a:effectLst/>
                        <a:latin typeface="Times New Roman"/>
                        <a:ea typeface="Times New Roman"/>
                        <a:cs typeface="Times New Roman"/>
                      </a:endParaRPr>
                    </a:p>
                  </a:txBody>
                  <a:tcPr marL="27305" marR="27305" marT="0" marB="0" anchor="ctr"/>
                </a:tc>
              </a:tr>
              <a:tr h="524491">
                <a:tc>
                  <a:txBody>
                    <a:bodyPr/>
                    <a:lstStyle/>
                    <a:p>
                      <a:pPr marL="0" marR="0">
                        <a:lnSpc>
                          <a:spcPct val="115000"/>
                        </a:lnSpc>
                        <a:spcBef>
                          <a:spcPts val="0"/>
                        </a:spcBef>
                        <a:spcAft>
                          <a:spcPts val="0"/>
                        </a:spcAft>
                      </a:pPr>
                      <a:r>
                        <a:rPr lang="en-US" sz="900">
                          <a:effectLst/>
                        </a:rPr>
                        <a:t>Commercial Building/Contents</a:t>
                      </a:r>
                      <a:endParaRPr lang="en-US" sz="1600">
                        <a:effectLst/>
                        <a:latin typeface="Times New Roman"/>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$1,820,700,000</a:t>
                      </a:r>
                      <a:endParaRPr lang="en-US" sz="1600">
                        <a:effectLst/>
                        <a:latin typeface="Times New Roman"/>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900">
                          <a:effectLst/>
                        </a:rPr>
                        <a:t>9%</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$33,300,000</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2%</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$45,000,000</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2%</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$48,700,000</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3%</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$56,100,000</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3%</a:t>
                      </a:r>
                      <a:endParaRPr lang="en-US" sz="1600">
                        <a:effectLst/>
                        <a:latin typeface="Times New Roman"/>
                        <a:ea typeface="Times New Roman"/>
                        <a:cs typeface="Times New Roman"/>
                      </a:endParaRPr>
                    </a:p>
                  </a:txBody>
                  <a:tcPr marL="27305" marR="27305" marT="0" marB="0" anchor="ctr"/>
                </a:tc>
              </a:tr>
              <a:tr h="524491">
                <a:tc>
                  <a:txBody>
                    <a:bodyPr/>
                    <a:lstStyle/>
                    <a:p>
                      <a:pPr marL="0" marR="0">
                        <a:lnSpc>
                          <a:spcPct val="115000"/>
                        </a:lnSpc>
                        <a:spcBef>
                          <a:spcPts val="0"/>
                        </a:spcBef>
                        <a:spcAft>
                          <a:spcPts val="0"/>
                        </a:spcAft>
                      </a:pPr>
                      <a:r>
                        <a:rPr lang="en-US" sz="900" dirty="0">
                          <a:effectLst/>
                        </a:rPr>
                        <a:t>Other Building/Contents</a:t>
                      </a:r>
                      <a:endParaRPr lang="en-US" sz="1600" dirty="0">
                        <a:effectLst/>
                        <a:latin typeface="Times New Roman"/>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$205,900,000</a:t>
                      </a:r>
                      <a:endParaRPr lang="en-US" sz="1600">
                        <a:effectLst/>
                        <a:latin typeface="Times New Roman"/>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900">
                          <a:effectLst/>
                        </a:rPr>
                        <a:t>3%</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$1,700,000</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1%</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$3,500,000</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2%</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$3,700,000</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2%</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$4,300,000</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2%</a:t>
                      </a:r>
                      <a:endParaRPr lang="en-US" sz="1600">
                        <a:effectLst/>
                        <a:latin typeface="Times New Roman"/>
                        <a:ea typeface="Times New Roman"/>
                        <a:cs typeface="Times New Roman"/>
                      </a:endParaRPr>
                    </a:p>
                  </a:txBody>
                  <a:tcPr marL="27305" marR="27305" marT="0" marB="0" anchor="ctr"/>
                </a:tc>
              </a:tr>
              <a:tr h="798184">
                <a:tc>
                  <a:txBody>
                    <a:bodyPr/>
                    <a:lstStyle/>
                    <a:p>
                      <a:pPr marL="0" marR="0">
                        <a:lnSpc>
                          <a:spcPct val="115000"/>
                        </a:lnSpc>
                        <a:spcBef>
                          <a:spcPts val="0"/>
                        </a:spcBef>
                        <a:spcAft>
                          <a:spcPts val="0"/>
                        </a:spcAft>
                      </a:pPr>
                      <a:r>
                        <a:rPr lang="en-US" sz="900" dirty="0">
                          <a:effectLst/>
                        </a:rPr>
                        <a:t>Total </a:t>
                      </a:r>
                      <a:r>
                        <a:rPr lang="en-US" sz="900" dirty="0" smtClean="0">
                          <a:effectLst/>
                        </a:rPr>
                        <a:t>Building/Contents</a:t>
                      </a:r>
                      <a:r>
                        <a:rPr lang="en-US" sz="900" baseline="0" dirty="0" smtClean="0">
                          <a:effectLst/>
                        </a:rPr>
                        <a:t> </a:t>
                      </a:r>
                      <a:endParaRPr lang="en-US" sz="1600" dirty="0">
                        <a:effectLst/>
                        <a:latin typeface="Times New Roman"/>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$3,430,500,000</a:t>
                      </a:r>
                      <a:endParaRPr lang="en-US" sz="1600">
                        <a:effectLst/>
                        <a:latin typeface="Times New Roman"/>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900">
                          <a:effectLst/>
                        </a:rPr>
                        <a:t>4%</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$44,600,000</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1%</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$60,500,000</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2%</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$66,700,000</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2%</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$77,100,000</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2%</a:t>
                      </a:r>
                      <a:endParaRPr lang="en-US" sz="1600">
                        <a:effectLst/>
                        <a:latin typeface="Times New Roman"/>
                        <a:ea typeface="Times New Roman"/>
                        <a:cs typeface="Times New Roman"/>
                      </a:endParaRPr>
                    </a:p>
                  </a:txBody>
                  <a:tcPr marL="27305" marR="27305" marT="0" marB="0" anchor="ctr"/>
                </a:tc>
              </a:tr>
              <a:tr h="524491">
                <a:tc>
                  <a:txBody>
                    <a:bodyPr/>
                    <a:lstStyle/>
                    <a:p>
                      <a:pPr marL="0" marR="0">
                        <a:lnSpc>
                          <a:spcPct val="115000"/>
                        </a:lnSpc>
                        <a:spcBef>
                          <a:spcPts val="0"/>
                        </a:spcBef>
                        <a:spcAft>
                          <a:spcPts val="0"/>
                        </a:spcAft>
                      </a:pPr>
                      <a:r>
                        <a:rPr lang="en-US" sz="900">
                          <a:effectLst/>
                        </a:rPr>
                        <a:t>Business Disruption</a:t>
                      </a:r>
                      <a:r>
                        <a:rPr lang="en-US" sz="900" baseline="30000">
                          <a:effectLst/>
                        </a:rPr>
                        <a:t>3</a:t>
                      </a:r>
                      <a:endParaRPr lang="en-US" sz="1600">
                        <a:effectLst/>
                        <a:latin typeface="Times New Roman"/>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N/A</a:t>
                      </a:r>
                      <a:endParaRPr lang="en-US" sz="1600">
                        <a:effectLst/>
                        <a:latin typeface="Times New Roman"/>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900">
                          <a:effectLst/>
                        </a:rPr>
                        <a:t>N/A</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$10,000</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0%</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$10,000</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0%</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$10,000</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0%</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$10,000</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dirty="0">
                          <a:effectLst/>
                        </a:rPr>
                        <a:t>0%</a:t>
                      </a:r>
                      <a:endParaRPr lang="en-US" sz="1600" dirty="0">
                        <a:effectLst/>
                        <a:latin typeface="Times New Roman"/>
                        <a:ea typeface="Times New Roman"/>
                        <a:cs typeface="Times New Roman"/>
                      </a:endParaRPr>
                    </a:p>
                  </a:txBody>
                  <a:tcPr marL="27305" marR="27305" marT="0" marB="0" anchor="ctr"/>
                </a:tc>
              </a:tr>
              <a:tr h="524491">
                <a:tc>
                  <a:txBody>
                    <a:bodyPr/>
                    <a:lstStyle/>
                    <a:p>
                      <a:pPr marL="0" marR="0">
                        <a:lnSpc>
                          <a:spcPct val="115000"/>
                        </a:lnSpc>
                        <a:spcBef>
                          <a:spcPts val="0"/>
                        </a:spcBef>
                        <a:spcAft>
                          <a:spcPts val="0"/>
                        </a:spcAft>
                      </a:pPr>
                      <a:r>
                        <a:rPr lang="en-US" sz="900" dirty="0" smtClean="0">
                          <a:effectLst/>
                        </a:rPr>
                        <a:t>TOTAL</a:t>
                      </a:r>
                      <a:endParaRPr lang="en-US" sz="1600" dirty="0">
                        <a:effectLst/>
                        <a:latin typeface="Times New Roman"/>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$6,861,000,000</a:t>
                      </a:r>
                      <a:endParaRPr lang="en-US" sz="1600">
                        <a:effectLst/>
                        <a:latin typeface="Times New Roman"/>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900">
                          <a:effectLst/>
                        </a:rPr>
                        <a:t>4%</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$51,000,000</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1%</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dirty="0">
                          <a:effectLst/>
                        </a:rPr>
                        <a:t>$69,000,000</a:t>
                      </a:r>
                      <a:endParaRPr lang="en-US" sz="1600" dirty="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dirty="0">
                          <a:effectLst/>
                        </a:rPr>
                        <a:t>2%</a:t>
                      </a:r>
                      <a:endParaRPr lang="en-US" sz="1600" dirty="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$75,900,000</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2%</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a:effectLst/>
                        </a:rPr>
                        <a:t>$87,800,000</a:t>
                      </a:r>
                      <a:endParaRPr lang="en-US" sz="1600">
                        <a:effectLst/>
                        <a:latin typeface="Times New Roman"/>
                        <a:ea typeface="Times New Roman"/>
                        <a:cs typeface="Times New Roman"/>
                      </a:endParaRPr>
                    </a:p>
                  </a:txBody>
                  <a:tcPr marL="27305" marR="27305" marT="0" marB="0" anchor="ctr"/>
                </a:tc>
                <a:tc>
                  <a:txBody>
                    <a:bodyPr/>
                    <a:lstStyle/>
                    <a:p>
                      <a:pPr marL="0" marR="0" algn="ctr">
                        <a:lnSpc>
                          <a:spcPct val="115000"/>
                        </a:lnSpc>
                        <a:spcBef>
                          <a:spcPts val="0"/>
                        </a:spcBef>
                        <a:spcAft>
                          <a:spcPts val="0"/>
                        </a:spcAft>
                      </a:pPr>
                      <a:r>
                        <a:rPr lang="en-US" sz="900" dirty="0">
                          <a:effectLst/>
                        </a:rPr>
                        <a:t>3%</a:t>
                      </a:r>
                      <a:endParaRPr lang="en-US" sz="1600" dirty="0">
                        <a:effectLst/>
                        <a:latin typeface="Times New Roman"/>
                        <a:ea typeface="Times New Roman"/>
                        <a:cs typeface="Times New Roman"/>
                      </a:endParaRPr>
                    </a:p>
                  </a:txBody>
                  <a:tcPr marL="27305" marR="27305" marT="0" marB="0" anchor="ctr"/>
                </a:tc>
              </a:tr>
            </a:tbl>
          </a:graphicData>
        </a:graphic>
      </p:graphicFrame>
      <p:sp>
        <p:nvSpPr>
          <p:cNvPr id="5" name="Text Box 1"/>
          <p:cNvSpPr txBox="1">
            <a:spLocks noChangeArrowheads="1"/>
          </p:cNvSpPr>
          <p:nvPr/>
        </p:nvSpPr>
        <p:spPr bwMode="auto">
          <a:xfrm>
            <a:off x="2743200" y="6409385"/>
            <a:ext cx="3276600" cy="425450"/>
          </a:xfrm>
          <a:prstGeom prst="rect">
            <a:avLst/>
          </a:prstGeom>
          <a:solidFill>
            <a:srgbClr val="FFFFFF"/>
          </a:solidFill>
          <a:ln w="9525">
            <a:solidFill>
              <a:srgbClr val="4F06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Note:</a:t>
            </a:r>
            <a:r>
              <a:rPr kumimoji="0" lang="en-US" sz="1200" b="0" i="0" u="none" strike="noStrike" cap="none" normalizeH="0" baseline="0" dirty="0" smtClean="0">
                <a:ln>
                  <a:noFill/>
                </a:ln>
                <a:solidFill>
                  <a:schemeClr val="tx1"/>
                </a:solidFill>
                <a:effectLst/>
                <a:latin typeface="Calibri" pitchFamily="34" charset="0"/>
                <a:cs typeface="Arial" pitchFamily="34" charset="0"/>
              </a:rPr>
              <a:t> Loss Ratios are a useful gage to determine overall community resiliency.</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65739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0" y="0"/>
            <a:ext cx="4495800" cy="69493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48200" y="1371600"/>
            <a:ext cx="3733800" cy="2383729"/>
          </a:xfrm>
          <a:prstGeom prst="rect">
            <a:avLst/>
          </a:prstGeom>
          <a:noFill/>
        </p:spPr>
        <p:txBody>
          <a:bodyPr wrap="square" rtlCol="0">
            <a:spAutoFit/>
          </a:bodyPr>
          <a:lstStyle/>
          <a:p>
            <a:pPr eaLnBrk="0" hangingPunct="0">
              <a:spcBef>
                <a:spcPct val="35000"/>
              </a:spcBef>
              <a:spcAft>
                <a:spcPts val="1200"/>
              </a:spcAft>
              <a:buClr>
                <a:schemeClr val="folHlink"/>
              </a:buClr>
              <a:buSzPct val="90000"/>
            </a:pPr>
            <a:r>
              <a:rPr lang="en-US" b="1" dirty="0">
                <a:latin typeface="+mn-lt"/>
              </a:rPr>
              <a:t>To be included in the final draft:</a:t>
            </a:r>
          </a:p>
          <a:p>
            <a:pPr marL="231775" indent="-231775" eaLnBrk="0" hangingPunct="0">
              <a:spcBef>
                <a:spcPct val="35000"/>
              </a:spcBef>
              <a:spcAft>
                <a:spcPts val="1200"/>
              </a:spcAft>
              <a:buClr>
                <a:schemeClr val="folHlink"/>
              </a:buClr>
              <a:buSzPct val="90000"/>
              <a:buFont typeface="Wingdings" pitchFamily="2" charset="2"/>
              <a:buChar char="§"/>
            </a:pPr>
            <a:r>
              <a:rPr lang="en-US" b="1" dirty="0">
                <a:latin typeface="+mn-lt"/>
              </a:rPr>
              <a:t>Critical Facilities</a:t>
            </a:r>
          </a:p>
          <a:p>
            <a:pPr marL="231775" indent="-231775" eaLnBrk="0" hangingPunct="0">
              <a:spcBef>
                <a:spcPct val="35000"/>
              </a:spcBef>
              <a:spcAft>
                <a:spcPts val="1200"/>
              </a:spcAft>
              <a:buClr>
                <a:schemeClr val="folHlink"/>
              </a:buClr>
              <a:buSzPct val="90000"/>
              <a:buFont typeface="Wingdings" pitchFamily="2" charset="2"/>
              <a:buChar char="§"/>
            </a:pPr>
            <a:r>
              <a:rPr lang="en-US" b="1" dirty="0">
                <a:latin typeface="+mn-lt"/>
              </a:rPr>
              <a:t>Debris</a:t>
            </a:r>
          </a:p>
          <a:p>
            <a:pPr marL="231775" indent="-231775" eaLnBrk="0" hangingPunct="0">
              <a:spcBef>
                <a:spcPct val="35000"/>
              </a:spcBef>
              <a:spcAft>
                <a:spcPts val="1200"/>
              </a:spcAft>
              <a:buClr>
                <a:schemeClr val="folHlink"/>
              </a:buClr>
              <a:buSzPct val="90000"/>
              <a:buFont typeface="Wingdings" pitchFamily="2" charset="2"/>
              <a:buChar char="§"/>
            </a:pPr>
            <a:r>
              <a:rPr lang="en-US" b="1" dirty="0">
                <a:latin typeface="+mn-lt"/>
              </a:rPr>
              <a:t>Shelter/displaced households</a:t>
            </a:r>
          </a:p>
          <a:p>
            <a:endParaRPr lang="en-US" dirty="0"/>
          </a:p>
        </p:txBody>
      </p:sp>
    </p:spTree>
    <p:extLst>
      <p:ext uri="{BB962C8B-B14F-4D97-AF65-F5344CB8AC3E}">
        <p14:creationId xmlns:p14="http://schemas.microsoft.com/office/powerpoint/2010/main" val="3722668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Report: Earthquake Results</a:t>
            </a:r>
            <a:endParaRPr lang="en-US" dirty="0"/>
          </a:p>
        </p:txBody>
      </p:sp>
      <p:pic>
        <p:nvPicPr>
          <p:cNvPr id="4" name="Picture 3" descr="earthquake_shake.jpg"/>
          <p:cNvPicPr/>
          <p:nvPr/>
        </p:nvPicPr>
        <p:blipFill>
          <a:blip r:embed="rId2" cstate="email">
            <a:extLst>
              <a:ext uri="{28A0092B-C50C-407E-A947-70E740481C1C}">
                <a14:useLocalDpi xmlns:a14="http://schemas.microsoft.com/office/drawing/2010/main"/>
              </a:ext>
            </a:extLst>
          </a:blip>
          <a:stretch>
            <a:fillRect/>
          </a:stretch>
        </p:blipFill>
        <p:spPr>
          <a:xfrm>
            <a:off x="2057400" y="1284720"/>
            <a:ext cx="4953000" cy="54970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71178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Report: Outreach Inserts</a:t>
            </a:r>
            <a:endParaRPr lang="en-US" dirty="0"/>
          </a:p>
        </p:txBody>
      </p:sp>
      <p:pic>
        <p:nvPicPr>
          <p:cNvPr id="7178" name="Pictur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295401"/>
            <a:ext cx="3733800" cy="50092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180" name="Picture 1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62749" y="1335519"/>
            <a:ext cx="3928851" cy="30840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179" name="Picture 1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91898" y="1828800"/>
            <a:ext cx="3605212" cy="33759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181" name="Picture 1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32328" y="4319711"/>
            <a:ext cx="3246890" cy="18931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90642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ESFs and Risk MAP Handout</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105400" y="1307768"/>
            <a:ext cx="3816278" cy="4938713"/>
          </a:xfrm>
          <a:prstGeom prst="rect">
            <a:avLst/>
          </a:prstGeom>
          <a:ln>
            <a:noFill/>
          </a:ln>
          <a:effectLst>
            <a:outerShdw blurRad="292100" dist="139700" dir="2700000" algn="tl" rotWithShape="0">
              <a:srgbClr val="333333">
                <a:alpha val="65000"/>
              </a:srgbClr>
            </a:outerShdw>
          </a:effectLst>
        </p:spPr>
      </p:pic>
      <p:sp>
        <p:nvSpPr>
          <p:cNvPr id="6" name="Content Placeholder 2"/>
          <p:cNvSpPr txBox="1">
            <a:spLocks/>
          </p:cNvSpPr>
          <p:nvPr/>
        </p:nvSpPr>
        <p:spPr bwMode="auto">
          <a:xfrm>
            <a:off x="457200" y="1343025"/>
            <a:ext cx="4343400" cy="4938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1775" indent="-231775" algn="l" rtl="0" eaLnBrk="0" fontAlgn="base" hangingPunct="0">
              <a:spcBef>
                <a:spcPct val="35000"/>
              </a:spcBef>
              <a:spcAft>
                <a:spcPct val="0"/>
              </a:spcAft>
              <a:buClr>
                <a:schemeClr val="folHlink"/>
              </a:buClr>
              <a:buSzPct val="90000"/>
              <a:buFont typeface="Wingdings" pitchFamily="2" charset="2"/>
              <a:buChar char="§"/>
              <a:defRPr b="1">
                <a:solidFill>
                  <a:schemeClr val="tx1"/>
                </a:solidFill>
                <a:latin typeface="+mn-lt"/>
                <a:ea typeface="+mn-ea"/>
                <a:cs typeface="+mn-cs"/>
              </a:defRPr>
            </a:lvl1pPr>
            <a:lvl2pPr marL="568325" indent="-222250" algn="l" rtl="0" eaLnBrk="0" fontAlgn="base" hangingPunct="0">
              <a:spcBef>
                <a:spcPct val="25000"/>
              </a:spcBef>
              <a:spcAft>
                <a:spcPct val="0"/>
              </a:spcAft>
              <a:buClr>
                <a:schemeClr val="bg2"/>
              </a:buClr>
              <a:buSzPct val="90000"/>
              <a:buChar char="•"/>
              <a:defRPr sz="1600">
                <a:solidFill>
                  <a:schemeClr val="tx1"/>
                </a:solidFill>
                <a:latin typeface="+mn-lt"/>
              </a:defRPr>
            </a:lvl2pPr>
            <a:lvl3pPr marL="914400" indent="-231775" algn="l" rtl="0" eaLnBrk="0" fontAlgn="base" hangingPunct="0">
              <a:spcBef>
                <a:spcPct val="25000"/>
              </a:spcBef>
              <a:spcAft>
                <a:spcPct val="0"/>
              </a:spcAft>
              <a:buClr>
                <a:srgbClr val="C1C2C4"/>
              </a:buClr>
              <a:buSzPct val="90000"/>
              <a:buFont typeface="Wingdings" pitchFamily="2" charset="2"/>
              <a:buChar char="§"/>
              <a:defRPr sz="1400">
                <a:solidFill>
                  <a:schemeClr val="tx1"/>
                </a:solidFill>
                <a:latin typeface="+mn-lt"/>
              </a:defRPr>
            </a:lvl3pPr>
            <a:lvl4pPr marL="1260475" indent="-230188" algn="l" rtl="0" eaLnBrk="0" fontAlgn="base" hangingPunct="0">
              <a:spcBef>
                <a:spcPct val="20000"/>
              </a:spcBef>
              <a:spcAft>
                <a:spcPct val="0"/>
              </a:spcAft>
              <a:buClr>
                <a:srgbClr val="C1C2C4"/>
              </a:buClr>
              <a:buSzPct val="90000"/>
              <a:buFont typeface="Wingdings" pitchFamily="2" charset="2"/>
              <a:buChar char="§"/>
              <a:defRPr sz="1200">
                <a:solidFill>
                  <a:schemeClr val="tx1"/>
                </a:solidFill>
                <a:latin typeface="+mn-lt"/>
              </a:defRPr>
            </a:lvl4pPr>
            <a:lvl5pPr marL="1544638" indent="-168275" algn="l" rtl="0" eaLnBrk="0" fontAlgn="base" hangingPunct="0">
              <a:spcBef>
                <a:spcPct val="20000"/>
              </a:spcBef>
              <a:spcAft>
                <a:spcPct val="0"/>
              </a:spcAft>
              <a:buClr>
                <a:srgbClr val="C1C2C4"/>
              </a:buClr>
              <a:buSzPct val="90000"/>
              <a:buFont typeface="Wingdings" pitchFamily="2" charset="2"/>
              <a:buChar char="§"/>
              <a:defRPr sz="1200">
                <a:solidFill>
                  <a:schemeClr val="tx1"/>
                </a:solidFill>
                <a:latin typeface="+mn-lt"/>
              </a:defRPr>
            </a:lvl5pPr>
            <a:lvl6pPr marL="2001838" indent="-168275" algn="l" rtl="0" fontAlgn="base">
              <a:spcBef>
                <a:spcPct val="20000"/>
              </a:spcBef>
              <a:spcAft>
                <a:spcPct val="0"/>
              </a:spcAft>
              <a:buClr>
                <a:srgbClr val="C1C2C4"/>
              </a:buClr>
              <a:buSzPct val="90000"/>
              <a:buFont typeface="Wingdings" pitchFamily="2" charset="2"/>
              <a:buChar char="§"/>
              <a:defRPr sz="1200">
                <a:solidFill>
                  <a:schemeClr val="tx1"/>
                </a:solidFill>
                <a:latin typeface="+mn-lt"/>
              </a:defRPr>
            </a:lvl6pPr>
            <a:lvl7pPr marL="2459038" indent="-168275" algn="l" rtl="0" fontAlgn="base">
              <a:spcBef>
                <a:spcPct val="20000"/>
              </a:spcBef>
              <a:spcAft>
                <a:spcPct val="0"/>
              </a:spcAft>
              <a:buClr>
                <a:srgbClr val="C1C2C4"/>
              </a:buClr>
              <a:buSzPct val="90000"/>
              <a:buFont typeface="Wingdings" pitchFamily="2" charset="2"/>
              <a:buChar char="§"/>
              <a:defRPr sz="1200">
                <a:solidFill>
                  <a:schemeClr val="tx1"/>
                </a:solidFill>
                <a:latin typeface="+mn-lt"/>
              </a:defRPr>
            </a:lvl7pPr>
            <a:lvl8pPr marL="2916238" indent="-168275" algn="l" rtl="0" fontAlgn="base">
              <a:spcBef>
                <a:spcPct val="20000"/>
              </a:spcBef>
              <a:spcAft>
                <a:spcPct val="0"/>
              </a:spcAft>
              <a:buClr>
                <a:srgbClr val="C1C2C4"/>
              </a:buClr>
              <a:buSzPct val="90000"/>
              <a:buFont typeface="Wingdings" pitchFamily="2" charset="2"/>
              <a:buChar char="§"/>
              <a:defRPr sz="1200">
                <a:solidFill>
                  <a:schemeClr val="tx1"/>
                </a:solidFill>
                <a:latin typeface="+mn-lt"/>
              </a:defRPr>
            </a:lvl8pPr>
            <a:lvl9pPr marL="3373438" indent="-168275" algn="l" rtl="0" fontAlgn="base">
              <a:spcBef>
                <a:spcPct val="20000"/>
              </a:spcBef>
              <a:spcAft>
                <a:spcPct val="0"/>
              </a:spcAft>
              <a:buClr>
                <a:srgbClr val="C1C2C4"/>
              </a:buClr>
              <a:buSzPct val="90000"/>
              <a:buFont typeface="Wingdings" pitchFamily="2" charset="2"/>
              <a:buChar char="§"/>
              <a:defRPr sz="1200">
                <a:solidFill>
                  <a:schemeClr val="tx1"/>
                </a:solidFill>
                <a:latin typeface="+mn-lt"/>
              </a:defRPr>
            </a:lvl9pPr>
          </a:lstStyle>
          <a:p>
            <a:pPr>
              <a:spcAft>
                <a:spcPts val="1200"/>
              </a:spcAft>
            </a:pPr>
            <a:r>
              <a:rPr lang="en-US" sz="2000" dirty="0" smtClean="0"/>
              <a:t>Provides a list of uses of Risk MAP products during Response Planning efforts</a:t>
            </a:r>
          </a:p>
          <a:p>
            <a:pPr>
              <a:spcAft>
                <a:spcPts val="1200"/>
              </a:spcAft>
            </a:pPr>
            <a:endParaRPr lang="en-US" sz="2000" dirty="0"/>
          </a:p>
          <a:p>
            <a:endParaRPr lang="en-US" dirty="0" smtClean="0"/>
          </a:p>
        </p:txBody>
      </p:sp>
    </p:spTree>
    <p:extLst>
      <p:ext uri="{BB962C8B-B14F-4D97-AF65-F5344CB8AC3E}">
        <p14:creationId xmlns:p14="http://schemas.microsoft.com/office/powerpoint/2010/main" val="1786342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Earthquake Overview</a:t>
            </a:r>
            <a:endParaRPr lang="en-US" dirty="0"/>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1264751"/>
            <a:ext cx="3522644" cy="4984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304800" y="1371599"/>
            <a:ext cx="5029200" cy="4878137"/>
          </a:xfrm>
          <a:ln>
            <a:solidFill>
              <a:schemeClr val="accent1"/>
            </a:solidFill>
          </a:ln>
        </p:spPr>
        <p:txBody>
          <a:bodyPr/>
          <a:lstStyle/>
          <a:p>
            <a:pPr eaLnBrk="1" hangingPunct="1"/>
            <a:r>
              <a:rPr lang="en-US" sz="2400" b="0" dirty="0" smtClean="0"/>
              <a:t>National Earthquake Hazard Reduction Program (NEHRP) – FEMA/USGS/NIST/NSF </a:t>
            </a:r>
          </a:p>
          <a:p>
            <a:pPr eaLnBrk="1" hangingPunct="1"/>
            <a:r>
              <a:rPr lang="en-US" sz="2400" b="0" dirty="0" smtClean="0"/>
              <a:t>In </a:t>
            </a:r>
            <a:r>
              <a:rPr lang="en-US" sz="2400" b="0" dirty="0"/>
              <a:t>support of the NEHRP </a:t>
            </a:r>
            <a:r>
              <a:rPr lang="en-US" sz="2400" b="0" dirty="0" smtClean="0"/>
              <a:t>Mission - FEMA provides</a:t>
            </a:r>
            <a:endParaRPr lang="en-US" sz="2400" b="0" dirty="0"/>
          </a:p>
          <a:p>
            <a:pPr lvl="2" eaLnBrk="1" hangingPunct="1"/>
            <a:r>
              <a:rPr lang="en-US" sz="1600" dirty="0" smtClean="0"/>
              <a:t>Increases </a:t>
            </a:r>
            <a:r>
              <a:rPr lang="en-US" sz="1600" dirty="0"/>
              <a:t>local and State knowledge capacity </a:t>
            </a:r>
            <a:r>
              <a:rPr lang="en-US" sz="1600" dirty="0" smtClean="0"/>
              <a:t>on </a:t>
            </a:r>
            <a:r>
              <a:rPr lang="en-US" sz="1600" dirty="0"/>
              <a:t>earthquake mitigation via training and technical assistance</a:t>
            </a:r>
          </a:p>
          <a:p>
            <a:pPr lvl="2" eaLnBrk="1" hangingPunct="1"/>
            <a:r>
              <a:rPr lang="en-US" sz="1600" dirty="0"/>
              <a:t>Equip local communities with tools to support the planning and application of earthquake mitigation strategies</a:t>
            </a:r>
          </a:p>
          <a:p>
            <a:pPr lvl="2" eaLnBrk="1" hangingPunct="1"/>
            <a:r>
              <a:rPr lang="en-US" sz="1600" dirty="0"/>
              <a:t>Support the implementation of approved earthquake mitigation special projects</a:t>
            </a:r>
            <a:endParaRPr lang="en-US" dirty="0"/>
          </a:p>
          <a:p>
            <a:endParaRPr lang="en-US" sz="3600" dirty="0" smtClean="0"/>
          </a:p>
          <a:p>
            <a:pPr lvl="1"/>
            <a:endParaRPr lang="en-US" dirty="0"/>
          </a:p>
        </p:txBody>
      </p:sp>
      <p:sp>
        <p:nvSpPr>
          <p:cNvPr id="6" name="TextBox 5"/>
          <p:cNvSpPr txBox="1"/>
          <p:nvPr/>
        </p:nvSpPr>
        <p:spPr>
          <a:xfrm>
            <a:off x="5914222" y="1432032"/>
            <a:ext cx="2667000" cy="646331"/>
          </a:xfrm>
          <a:prstGeom prst="rect">
            <a:avLst/>
          </a:prstGeom>
          <a:noFill/>
        </p:spPr>
        <p:txBody>
          <a:bodyPr wrap="square" rtlCol="0">
            <a:spAutoFit/>
          </a:bodyPr>
          <a:lstStyle/>
          <a:p>
            <a:pPr algn="ctr"/>
            <a:r>
              <a:rPr lang="en-US" b="1" i="1" dirty="0" smtClean="0"/>
              <a:t>Low Risk Does Not Mean No Risk</a:t>
            </a:r>
            <a:endParaRPr lang="en-US" b="1" i="1" dirty="0"/>
          </a:p>
        </p:txBody>
      </p:sp>
    </p:spTree>
    <p:extLst>
      <p:ext uri="{BB962C8B-B14F-4D97-AF65-F5344CB8AC3E}">
        <p14:creationId xmlns:p14="http://schemas.microsoft.com/office/powerpoint/2010/main" val="3739624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Meeting Agenda</a:t>
            </a:r>
          </a:p>
        </p:txBody>
      </p:sp>
      <p:sp>
        <p:nvSpPr>
          <p:cNvPr id="5" name="Content Placeholder 2"/>
          <p:cNvSpPr txBox="1">
            <a:spLocks/>
          </p:cNvSpPr>
          <p:nvPr/>
        </p:nvSpPr>
        <p:spPr bwMode="auto">
          <a:xfrm>
            <a:off x="381000" y="1295400"/>
            <a:ext cx="87630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1775" indent="-231775" algn="l" rtl="0" eaLnBrk="0" fontAlgn="base" hangingPunct="0">
              <a:spcBef>
                <a:spcPct val="35000"/>
              </a:spcBef>
              <a:spcAft>
                <a:spcPct val="0"/>
              </a:spcAft>
              <a:buClr>
                <a:schemeClr val="folHlink"/>
              </a:buClr>
              <a:buSzPct val="90000"/>
              <a:buFont typeface="Wingdings" pitchFamily="2" charset="2"/>
              <a:buChar char="§"/>
              <a:defRPr b="1">
                <a:solidFill>
                  <a:schemeClr val="tx1"/>
                </a:solidFill>
                <a:latin typeface="+mn-lt"/>
                <a:ea typeface="+mn-ea"/>
                <a:cs typeface="+mn-cs"/>
              </a:defRPr>
            </a:lvl1pPr>
            <a:lvl2pPr marL="568325" indent="-222250" algn="l" rtl="0" eaLnBrk="0" fontAlgn="base" hangingPunct="0">
              <a:spcBef>
                <a:spcPct val="25000"/>
              </a:spcBef>
              <a:spcAft>
                <a:spcPct val="0"/>
              </a:spcAft>
              <a:buClr>
                <a:schemeClr val="bg2"/>
              </a:buClr>
              <a:buSzPct val="90000"/>
              <a:buChar char="•"/>
              <a:defRPr sz="1600">
                <a:solidFill>
                  <a:schemeClr val="tx1"/>
                </a:solidFill>
                <a:latin typeface="+mn-lt"/>
              </a:defRPr>
            </a:lvl2pPr>
            <a:lvl3pPr marL="914400" indent="-231775" algn="l" rtl="0" eaLnBrk="0" fontAlgn="base" hangingPunct="0">
              <a:spcBef>
                <a:spcPct val="25000"/>
              </a:spcBef>
              <a:spcAft>
                <a:spcPct val="0"/>
              </a:spcAft>
              <a:buClr>
                <a:srgbClr val="C1C2C4"/>
              </a:buClr>
              <a:buSzPct val="90000"/>
              <a:buFont typeface="Wingdings" pitchFamily="2" charset="2"/>
              <a:buChar char="§"/>
              <a:defRPr sz="1400">
                <a:solidFill>
                  <a:schemeClr val="tx1"/>
                </a:solidFill>
                <a:latin typeface="+mn-lt"/>
              </a:defRPr>
            </a:lvl3pPr>
            <a:lvl4pPr marL="1260475" indent="-230188" algn="l" rtl="0" eaLnBrk="0" fontAlgn="base" hangingPunct="0">
              <a:spcBef>
                <a:spcPct val="20000"/>
              </a:spcBef>
              <a:spcAft>
                <a:spcPct val="0"/>
              </a:spcAft>
              <a:buClr>
                <a:srgbClr val="C1C2C4"/>
              </a:buClr>
              <a:buSzPct val="90000"/>
              <a:buFont typeface="Wingdings" pitchFamily="2" charset="2"/>
              <a:buChar char="§"/>
              <a:defRPr sz="1200">
                <a:solidFill>
                  <a:schemeClr val="tx1"/>
                </a:solidFill>
                <a:latin typeface="+mn-lt"/>
              </a:defRPr>
            </a:lvl4pPr>
            <a:lvl5pPr marL="1544638" indent="-168275" algn="l" rtl="0" eaLnBrk="0" fontAlgn="base" hangingPunct="0">
              <a:spcBef>
                <a:spcPct val="20000"/>
              </a:spcBef>
              <a:spcAft>
                <a:spcPct val="0"/>
              </a:spcAft>
              <a:buClr>
                <a:srgbClr val="C1C2C4"/>
              </a:buClr>
              <a:buSzPct val="90000"/>
              <a:buFont typeface="Wingdings" pitchFamily="2" charset="2"/>
              <a:buChar char="§"/>
              <a:defRPr sz="1200">
                <a:solidFill>
                  <a:schemeClr val="tx1"/>
                </a:solidFill>
                <a:latin typeface="+mn-lt"/>
              </a:defRPr>
            </a:lvl5pPr>
            <a:lvl6pPr marL="2001838" indent="-168275" algn="l" rtl="0" fontAlgn="base">
              <a:spcBef>
                <a:spcPct val="20000"/>
              </a:spcBef>
              <a:spcAft>
                <a:spcPct val="0"/>
              </a:spcAft>
              <a:buClr>
                <a:srgbClr val="C1C2C4"/>
              </a:buClr>
              <a:buSzPct val="90000"/>
              <a:buFont typeface="Wingdings" pitchFamily="2" charset="2"/>
              <a:buChar char="§"/>
              <a:defRPr sz="1200">
                <a:solidFill>
                  <a:schemeClr val="tx1"/>
                </a:solidFill>
                <a:latin typeface="+mn-lt"/>
              </a:defRPr>
            </a:lvl6pPr>
            <a:lvl7pPr marL="2459038" indent="-168275" algn="l" rtl="0" fontAlgn="base">
              <a:spcBef>
                <a:spcPct val="20000"/>
              </a:spcBef>
              <a:spcAft>
                <a:spcPct val="0"/>
              </a:spcAft>
              <a:buClr>
                <a:srgbClr val="C1C2C4"/>
              </a:buClr>
              <a:buSzPct val="90000"/>
              <a:buFont typeface="Wingdings" pitchFamily="2" charset="2"/>
              <a:buChar char="§"/>
              <a:defRPr sz="1200">
                <a:solidFill>
                  <a:schemeClr val="tx1"/>
                </a:solidFill>
                <a:latin typeface="+mn-lt"/>
              </a:defRPr>
            </a:lvl7pPr>
            <a:lvl8pPr marL="2916238" indent="-168275" algn="l" rtl="0" fontAlgn="base">
              <a:spcBef>
                <a:spcPct val="20000"/>
              </a:spcBef>
              <a:spcAft>
                <a:spcPct val="0"/>
              </a:spcAft>
              <a:buClr>
                <a:srgbClr val="C1C2C4"/>
              </a:buClr>
              <a:buSzPct val="90000"/>
              <a:buFont typeface="Wingdings" pitchFamily="2" charset="2"/>
              <a:buChar char="§"/>
              <a:defRPr sz="1200">
                <a:solidFill>
                  <a:schemeClr val="tx1"/>
                </a:solidFill>
                <a:latin typeface="+mn-lt"/>
              </a:defRPr>
            </a:lvl8pPr>
            <a:lvl9pPr marL="3373438" indent="-168275" algn="l" rtl="0" fontAlgn="base">
              <a:spcBef>
                <a:spcPct val="20000"/>
              </a:spcBef>
              <a:spcAft>
                <a:spcPct val="0"/>
              </a:spcAft>
              <a:buClr>
                <a:srgbClr val="C1C2C4"/>
              </a:buClr>
              <a:buSzPct val="90000"/>
              <a:buFont typeface="Wingdings" pitchFamily="2" charset="2"/>
              <a:buChar char="§"/>
              <a:defRPr sz="1200">
                <a:solidFill>
                  <a:schemeClr val="tx1"/>
                </a:solidFill>
                <a:latin typeface="+mn-lt"/>
              </a:defRPr>
            </a:lvl9pPr>
          </a:lstStyle>
          <a:p>
            <a:r>
              <a:rPr lang="en-US" sz="2200" dirty="0" smtClean="0"/>
              <a:t>Welcome &amp; Introductions</a:t>
            </a:r>
          </a:p>
          <a:p>
            <a:r>
              <a:rPr lang="en-US" sz="2200" dirty="0" smtClean="0"/>
              <a:t>Meeting Goals </a:t>
            </a:r>
          </a:p>
          <a:p>
            <a:r>
              <a:rPr lang="en-US" sz="2200" dirty="0" smtClean="0"/>
              <a:t>Discovery Map and Report</a:t>
            </a:r>
          </a:p>
          <a:p>
            <a:r>
              <a:rPr lang="en-US" sz="2200" dirty="0" smtClean="0"/>
              <a:t>Flood First Pass Analysis</a:t>
            </a:r>
          </a:p>
          <a:p>
            <a:r>
              <a:rPr lang="en-US" sz="2200" dirty="0" smtClean="0"/>
              <a:t>Risk Report Overview</a:t>
            </a:r>
          </a:p>
          <a:p>
            <a:r>
              <a:rPr lang="en-US" sz="2200" dirty="0" smtClean="0"/>
              <a:t>Earthquake Update</a:t>
            </a:r>
          </a:p>
          <a:p>
            <a:r>
              <a:rPr lang="en-US" sz="2200" dirty="0" smtClean="0"/>
              <a:t>Wildfire Review</a:t>
            </a:r>
          </a:p>
          <a:p>
            <a:r>
              <a:rPr lang="en-US" sz="2200" dirty="0" smtClean="0"/>
              <a:t>Mitigation Planning</a:t>
            </a:r>
          </a:p>
          <a:p>
            <a:r>
              <a:rPr lang="en-US" sz="2200" dirty="0" smtClean="0"/>
              <a:t>Report on Completed Projects</a:t>
            </a:r>
          </a:p>
          <a:p>
            <a:r>
              <a:rPr lang="en-US" sz="2200" dirty="0" smtClean="0"/>
              <a:t>Grant Funding and Updating the Mitigation Plan</a:t>
            </a:r>
          </a:p>
          <a:p>
            <a:r>
              <a:rPr lang="en-US" sz="2200" dirty="0" smtClean="0"/>
              <a:t>Next Steps/Next Scheduled Meeting</a:t>
            </a:r>
            <a:endParaRPr lang="en-US" sz="2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471" y="46038"/>
            <a:ext cx="8229600" cy="1154112"/>
          </a:xfrm>
        </p:spPr>
        <p:txBody>
          <a:bodyPr/>
          <a:lstStyle/>
          <a:p>
            <a:r>
              <a:rPr lang="en-US" dirty="0" smtClean="0"/>
              <a:t>Earthquake Overview</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05000"/>
            <a:ext cx="4645881" cy="423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3"/>
          <p:cNvSpPr>
            <a:spLocks noGrp="1"/>
          </p:cNvSpPr>
          <p:nvPr>
            <p:ph idx="1"/>
          </p:nvPr>
        </p:nvSpPr>
        <p:spPr>
          <a:xfrm>
            <a:off x="457200" y="1343025"/>
            <a:ext cx="4188681" cy="1247775"/>
          </a:xfrm>
        </p:spPr>
        <p:txBody>
          <a:bodyPr/>
          <a:lstStyle/>
          <a:p>
            <a:pPr marL="0" indent="0" algn="ctr">
              <a:buNone/>
            </a:pPr>
            <a:r>
              <a:rPr lang="en-US" sz="1600" dirty="0" smtClean="0"/>
              <a:t>1969-2007- Instrumental Seismicity M&gt;0.0</a:t>
            </a:r>
          </a:p>
          <a:p>
            <a:pPr marL="0" indent="0">
              <a:buNone/>
            </a:pPr>
            <a:endParaRPr lang="en-US" dirty="0"/>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4784" y="1905000"/>
            <a:ext cx="434837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3"/>
          <p:cNvSpPr txBox="1">
            <a:spLocks/>
          </p:cNvSpPr>
          <p:nvPr/>
        </p:nvSpPr>
        <p:spPr bwMode="auto">
          <a:xfrm>
            <a:off x="4827184" y="1281112"/>
            <a:ext cx="4188681" cy="1247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1775" indent="-231775" algn="l" rtl="0" eaLnBrk="0" fontAlgn="base" hangingPunct="0">
              <a:spcBef>
                <a:spcPct val="35000"/>
              </a:spcBef>
              <a:spcAft>
                <a:spcPct val="0"/>
              </a:spcAft>
              <a:buClr>
                <a:schemeClr val="folHlink"/>
              </a:buClr>
              <a:buSzPct val="90000"/>
              <a:buFont typeface="Wingdings" pitchFamily="2" charset="2"/>
              <a:buChar char="§"/>
              <a:defRPr b="1">
                <a:solidFill>
                  <a:schemeClr val="tx1"/>
                </a:solidFill>
                <a:latin typeface="+mn-lt"/>
                <a:ea typeface="+mn-ea"/>
                <a:cs typeface="+mn-cs"/>
              </a:defRPr>
            </a:lvl1pPr>
            <a:lvl2pPr marL="568325" indent="-222250" algn="l" rtl="0" eaLnBrk="0" fontAlgn="base" hangingPunct="0">
              <a:spcBef>
                <a:spcPct val="25000"/>
              </a:spcBef>
              <a:spcAft>
                <a:spcPct val="0"/>
              </a:spcAft>
              <a:buClr>
                <a:schemeClr val="bg2"/>
              </a:buClr>
              <a:buSzPct val="90000"/>
              <a:buChar char="•"/>
              <a:defRPr sz="1600">
                <a:solidFill>
                  <a:schemeClr val="tx1"/>
                </a:solidFill>
                <a:latin typeface="+mn-lt"/>
              </a:defRPr>
            </a:lvl2pPr>
            <a:lvl3pPr marL="914400" indent="-231775" algn="l" rtl="0" eaLnBrk="0" fontAlgn="base" hangingPunct="0">
              <a:spcBef>
                <a:spcPct val="25000"/>
              </a:spcBef>
              <a:spcAft>
                <a:spcPct val="0"/>
              </a:spcAft>
              <a:buClr>
                <a:srgbClr val="C1C2C4"/>
              </a:buClr>
              <a:buSzPct val="90000"/>
              <a:buFont typeface="Wingdings" pitchFamily="2" charset="2"/>
              <a:buChar char="§"/>
              <a:defRPr sz="1400">
                <a:solidFill>
                  <a:schemeClr val="tx1"/>
                </a:solidFill>
                <a:latin typeface="+mn-lt"/>
              </a:defRPr>
            </a:lvl3pPr>
            <a:lvl4pPr marL="1260475" indent="-230188" algn="l" rtl="0" eaLnBrk="0" fontAlgn="base" hangingPunct="0">
              <a:spcBef>
                <a:spcPct val="20000"/>
              </a:spcBef>
              <a:spcAft>
                <a:spcPct val="0"/>
              </a:spcAft>
              <a:buClr>
                <a:srgbClr val="C1C2C4"/>
              </a:buClr>
              <a:buSzPct val="90000"/>
              <a:buFont typeface="Wingdings" pitchFamily="2" charset="2"/>
              <a:buChar char="§"/>
              <a:defRPr sz="1200">
                <a:solidFill>
                  <a:schemeClr val="tx1"/>
                </a:solidFill>
                <a:latin typeface="+mn-lt"/>
              </a:defRPr>
            </a:lvl4pPr>
            <a:lvl5pPr marL="1544638" indent="-168275" algn="l" rtl="0" eaLnBrk="0" fontAlgn="base" hangingPunct="0">
              <a:spcBef>
                <a:spcPct val="20000"/>
              </a:spcBef>
              <a:spcAft>
                <a:spcPct val="0"/>
              </a:spcAft>
              <a:buClr>
                <a:srgbClr val="C1C2C4"/>
              </a:buClr>
              <a:buSzPct val="90000"/>
              <a:buFont typeface="Wingdings" pitchFamily="2" charset="2"/>
              <a:buChar char="§"/>
              <a:defRPr sz="1200">
                <a:solidFill>
                  <a:schemeClr val="tx1"/>
                </a:solidFill>
                <a:latin typeface="+mn-lt"/>
              </a:defRPr>
            </a:lvl5pPr>
            <a:lvl6pPr marL="2001838" indent="-168275" algn="l" rtl="0" fontAlgn="base">
              <a:spcBef>
                <a:spcPct val="20000"/>
              </a:spcBef>
              <a:spcAft>
                <a:spcPct val="0"/>
              </a:spcAft>
              <a:buClr>
                <a:srgbClr val="C1C2C4"/>
              </a:buClr>
              <a:buSzPct val="90000"/>
              <a:buFont typeface="Wingdings" pitchFamily="2" charset="2"/>
              <a:buChar char="§"/>
              <a:defRPr sz="1200">
                <a:solidFill>
                  <a:schemeClr val="tx1"/>
                </a:solidFill>
                <a:latin typeface="+mn-lt"/>
              </a:defRPr>
            </a:lvl6pPr>
            <a:lvl7pPr marL="2459038" indent="-168275" algn="l" rtl="0" fontAlgn="base">
              <a:spcBef>
                <a:spcPct val="20000"/>
              </a:spcBef>
              <a:spcAft>
                <a:spcPct val="0"/>
              </a:spcAft>
              <a:buClr>
                <a:srgbClr val="C1C2C4"/>
              </a:buClr>
              <a:buSzPct val="90000"/>
              <a:buFont typeface="Wingdings" pitchFamily="2" charset="2"/>
              <a:buChar char="§"/>
              <a:defRPr sz="1200">
                <a:solidFill>
                  <a:schemeClr val="tx1"/>
                </a:solidFill>
                <a:latin typeface="+mn-lt"/>
              </a:defRPr>
            </a:lvl7pPr>
            <a:lvl8pPr marL="2916238" indent="-168275" algn="l" rtl="0" fontAlgn="base">
              <a:spcBef>
                <a:spcPct val="20000"/>
              </a:spcBef>
              <a:spcAft>
                <a:spcPct val="0"/>
              </a:spcAft>
              <a:buClr>
                <a:srgbClr val="C1C2C4"/>
              </a:buClr>
              <a:buSzPct val="90000"/>
              <a:buFont typeface="Wingdings" pitchFamily="2" charset="2"/>
              <a:buChar char="§"/>
              <a:defRPr sz="1200">
                <a:solidFill>
                  <a:schemeClr val="tx1"/>
                </a:solidFill>
                <a:latin typeface="+mn-lt"/>
              </a:defRPr>
            </a:lvl8pPr>
            <a:lvl9pPr marL="3373438" indent="-168275" algn="l" rtl="0" fontAlgn="base">
              <a:spcBef>
                <a:spcPct val="20000"/>
              </a:spcBef>
              <a:spcAft>
                <a:spcPct val="0"/>
              </a:spcAft>
              <a:buClr>
                <a:srgbClr val="C1C2C4"/>
              </a:buClr>
              <a:buSzPct val="90000"/>
              <a:buFont typeface="Wingdings" pitchFamily="2" charset="2"/>
              <a:buChar char="§"/>
              <a:defRPr sz="1200">
                <a:solidFill>
                  <a:schemeClr val="tx1"/>
                </a:solidFill>
                <a:latin typeface="+mn-lt"/>
              </a:defRPr>
            </a:lvl9pPr>
          </a:lstStyle>
          <a:p>
            <a:pPr marL="0" indent="0" algn="ctr">
              <a:buFont typeface="Wingdings" pitchFamily="2" charset="2"/>
              <a:buNone/>
            </a:pPr>
            <a:r>
              <a:rPr lang="en-US" sz="1600" dirty="0" smtClean="0"/>
              <a:t>1872-2000- Instrumental Seismicity M&gt;3.0</a:t>
            </a:r>
          </a:p>
          <a:p>
            <a:pPr marL="0" indent="0">
              <a:buFont typeface="Wingdings" pitchFamily="2" charset="2"/>
              <a:buNone/>
            </a:pPr>
            <a:endParaRPr lang="en-US" dirty="0"/>
          </a:p>
        </p:txBody>
      </p:sp>
    </p:spTree>
    <p:extLst>
      <p:ext uri="{BB962C8B-B14F-4D97-AF65-F5344CB8AC3E}">
        <p14:creationId xmlns:p14="http://schemas.microsoft.com/office/powerpoint/2010/main" val="33289542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Earthquake Overview</a:t>
            </a:r>
            <a:endParaRPr lang="en-US" dirty="0"/>
          </a:p>
        </p:txBody>
      </p:sp>
      <p:sp>
        <p:nvSpPr>
          <p:cNvPr id="3" name="Content Placeholder 2"/>
          <p:cNvSpPr>
            <a:spLocks noGrp="1"/>
          </p:cNvSpPr>
          <p:nvPr>
            <p:ph idx="1"/>
          </p:nvPr>
        </p:nvSpPr>
        <p:spPr>
          <a:xfrm>
            <a:off x="457200" y="1343025"/>
            <a:ext cx="4114800" cy="4938713"/>
          </a:xfrm>
        </p:spPr>
        <p:txBody>
          <a:bodyPr/>
          <a:lstStyle/>
          <a:p>
            <a:r>
              <a:rPr lang="en-US" sz="2800" dirty="0" smtClean="0"/>
              <a:t>Idaho Geological Survey - Fault Hazard Map</a:t>
            </a:r>
            <a:endParaRPr lang="en-US" dirty="0" smtClean="0"/>
          </a:p>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29200" y="1314122"/>
            <a:ext cx="3429000" cy="49521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90600" y="3124200"/>
            <a:ext cx="3152775" cy="29577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486246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Earthquake Overview</a:t>
            </a:r>
            <a:endParaRPr lang="en-US" dirty="0"/>
          </a:p>
        </p:txBody>
      </p:sp>
      <p:sp>
        <p:nvSpPr>
          <p:cNvPr id="3" name="Content Placeholder 2"/>
          <p:cNvSpPr>
            <a:spLocks noGrp="1"/>
          </p:cNvSpPr>
          <p:nvPr>
            <p:ph idx="1"/>
          </p:nvPr>
        </p:nvSpPr>
        <p:spPr>
          <a:xfrm>
            <a:off x="457200" y="1343025"/>
            <a:ext cx="4114800" cy="4938713"/>
          </a:xfrm>
        </p:spPr>
        <p:txBody>
          <a:bodyPr/>
          <a:lstStyle/>
          <a:p>
            <a:r>
              <a:rPr lang="en-US" sz="2800" dirty="0" smtClean="0"/>
              <a:t>Geological Map of Northern Idaho</a:t>
            </a:r>
          </a:p>
          <a:p>
            <a:r>
              <a:rPr lang="en-US" sz="2800" dirty="0" smtClean="0"/>
              <a:t>Faults Identified</a:t>
            </a:r>
          </a:p>
          <a:p>
            <a:r>
              <a:rPr lang="en-US" sz="2800" i="1" dirty="0" smtClean="0"/>
              <a:t>US History short &amp; Seismic Monitoring History shorter</a:t>
            </a:r>
            <a:endParaRPr lang="en-US" i="1" dirty="0"/>
          </a:p>
          <a:p>
            <a:pPr marL="0" indent="0">
              <a:buNone/>
            </a:pPr>
            <a:endParaRPr lang="en-US" dirty="0" smtClean="0"/>
          </a:p>
          <a:p>
            <a:pPr marL="0" indent="0">
              <a:buNone/>
            </a:pPr>
            <a:r>
              <a:rPr lang="en-US" dirty="0" smtClean="0"/>
              <a:t>“Low Risk Does Not Mean NO risk”</a:t>
            </a:r>
            <a:endParaRPr lang="en-US"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9372" y="1335142"/>
            <a:ext cx="3657600" cy="49386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7989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Earthquake Overview</a:t>
            </a:r>
            <a:endParaRPr lang="en-US" dirty="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05399" y="1343024"/>
            <a:ext cx="3941379"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457200" y="1343025"/>
            <a:ext cx="4648199" cy="4938713"/>
          </a:xfrm>
        </p:spPr>
        <p:txBody>
          <a:bodyPr/>
          <a:lstStyle/>
          <a:p>
            <a:pPr marL="0" indent="0" algn="ctr">
              <a:buNone/>
            </a:pPr>
            <a:r>
              <a:rPr lang="en-US" sz="2800" dirty="0" smtClean="0"/>
              <a:t>USGS </a:t>
            </a:r>
            <a:r>
              <a:rPr lang="en-US" sz="2800" dirty="0" err="1" smtClean="0"/>
              <a:t>Shakemap</a:t>
            </a:r>
            <a:endParaRPr lang="en-US" sz="2800" dirty="0" smtClean="0"/>
          </a:p>
          <a:p>
            <a:pPr marL="0" indent="0">
              <a:buNone/>
            </a:pPr>
            <a:r>
              <a:rPr lang="en-US" dirty="0">
                <a:hlinkClick r:id="rId3"/>
              </a:rPr>
              <a:t>http://</a:t>
            </a:r>
            <a:r>
              <a:rPr lang="en-US" dirty="0" smtClean="0">
                <a:hlinkClick r:id="rId3"/>
              </a:rPr>
              <a:t>earthquake.usgs.gov/earthquakes/shakemap/</a:t>
            </a:r>
            <a:endParaRPr lang="en-US" dirty="0" smtClean="0"/>
          </a:p>
          <a:p>
            <a:pPr marL="0" indent="0">
              <a:buNone/>
            </a:pPr>
            <a:endParaRPr lang="en-US" dirty="0"/>
          </a:p>
          <a:p>
            <a:pPr marL="0" indent="0">
              <a:buNone/>
            </a:pPr>
            <a:r>
              <a:rPr lang="en-US" sz="2400" dirty="0" smtClean="0"/>
              <a:t>Scenario Earthquake-</a:t>
            </a:r>
            <a:r>
              <a:rPr lang="en-US" sz="2400" i="1" dirty="0" smtClean="0"/>
              <a:t>Not the real thing</a:t>
            </a:r>
          </a:p>
          <a:p>
            <a:pPr marL="0" indent="0">
              <a:buNone/>
            </a:pPr>
            <a:endParaRPr lang="en-US" sz="2400" dirty="0"/>
          </a:p>
          <a:p>
            <a:pPr marL="0" indent="0">
              <a:buNone/>
            </a:pPr>
            <a:r>
              <a:rPr lang="en-US" sz="2400" dirty="0" smtClean="0"/>
              <a:t>No </a:t>
            </a:r>
            <a:r>
              <a:rPr lang="en-US" sz="2400" dirty="0" err="1" smtClean="0"/>
              <a:t>ShakeMap</a:t>
            </a:r>
            <a:r>
              <a:rPr lang="en-US" sz="2400" dirty="0" smtClean="0"/>
              <a:t> doesn’t mean that the threat doesn’t exist.</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6959328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Earthquake Overview</a:t>
            </a:r>
            <a:endParaRPr lang="en-US" dirty="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5269" y="1385489"/>
            <a:ext cx="2493460" cy="27428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91482" y="1365326"/>
            <a:ext cx="2367738" cy="26456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21103" y="1381222"/>
            <a:ext cx="2222363" cy="27428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32284" y="4225353"/>
            <a:ext cx="2863770" cy="19139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219200" y="4225353"/>
            <a:ext cx="3048000" cy="1955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6590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Earthquake Overview</a:t>
            </a:r>
            <a:endParaRPr lang="en-US" dirty="0"/>
          </a:p>
        </p:txBody>
      </p:sp>
      <p:sp>
        <p:nvSpPr>
          <p:cNvPr id="3" name="Content Placeholder 2"/>
          <p:cNvSpPr>
            <a:spLocks noGrp="1"/>
          </p:cNvSpPr>
          <p:nvPr>
            <p:ph idx="1"/>
          </p:nvPr>
        </p:nvSpPr>
        <p:spPr>
          <a:xfrm>
            <a:off x="457200" y="1600200"/>
            <a:ext cx="8229600" cy="4681538"/>
          </a:xfrm>
        </p:spPr>
        <p:txBody>
          <a:bodyPr/>
          <a:lstStyle/>
          <a:p>
            <a:r>
              <a:rPr lang="en-US" sz="2800" dirty="0"/>
              <a:t>Training </a:t>
            </a:r>
            <a:r>
              <a:rPr lang="en-US" sz="2800" dirty="0" smtClean="0"/>
              <a:t>Available from FEMA </a:t>
            </a:r>
          </a:p>
          <a:p>
            <a:pPr lvl="1"/>
            <a:r>
              <a:rPr lang="en-US" sz="2400" dirty="0" smtClean="0"/>
              <a:t>FEMA </a:t>
            </a:r>
            <a:r>
              <a:rPr lang="en-US" sz="2400" dirty="0"/>
              <a:t>154/ATC 20 :  Property Inventory &amp; Seismic Safety Inspection</a:t>
            </a:r>
          </a:p>
          <a:p>
            <a:pPr lvl="1"/>
            <a:r>
              <a:rPr lang="en-US" sz="2600" dirty="0"/>
              <a:t>FEMA 74:  Non-Structural Mitigation </a:t>
            </a:r>
          </a:p>
          <a:p>
            <a:pPr lvl="1"/>
            <a:r>
              <a:rPr lang="en-US" sz="2600" dirty="0"/>
              <a:t>FEMA 596:  Seismic Rehabilitation</a:t>
            </a:r>
          </a:p>
          <a:p>
            <a:pPr lvl="1"/>
            <a:r>
              <a:rPr lang="en-US" sz="2600" dirty="0"/>
              <a:t>FEMA 767:  Earthquake Mitigation for </a:t>
            </a:r>
            <a:r>
              <a:rPr lang="en-US" sz="2600" dirty="0" smtClean="0"/>
              <a:t>Hospitals</a:t>
            </a:r>
          </a:p>
          <a:p>
            <a:pPr lvl="1"/>
            <a:r>
              <a:rPr lang="en-US" sz="2600" dirty="0"/>
              <a:t>FEMA 395: </a:t>
            </a:r>
            <a:r>
              <a:rPr lang="en-US" sz="2600" dirty="0" smtClean="0"/>
              <a:t>Earthquake </a:t>
            </a:r>
            <a:r>
              <a:rPr lang="en-US" sz="2600" dirty="0"/>
              <a:t>Safety and Mitigation for </a:t>
            </a:r>
            <a:r>
              <a:rPr lang="en-US" sz="2600" dirty="0" smtClean="0"/>
              <a:t>			Schools</a:t>
            </a:r>
            <a:endParaRPr lang="en-US" sz="2600" dirty="0"/>
          </a:p>
          <a:p>
            <a:endParaRPr lang="en-US" dirty="0"/>
          </a:p>
        </p:txBody>
      </p:sp>
    </p:spTree>
    <p:extLst>
      <p:ext uri="{BB962C8B-B14F-4D97-AF65-F5344CB8AC3E}">
        <p14:creationId xmlns:p14="http://schemas.microsoft.com/office/powerpoint/2010/main" val="27775417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Earthquake Overview</a:t>
            </a:r>
            <a:endParaRPr lang="en-US" dirty="0"/>
          </a:p>
        </p:txBody>
      </p:sp>
      <p:sp>
        <p:nvSpPr>
          <p:cNvPr id="3" name="Content Placeholder 2"/>
          <p:cNvSpPr>
            <a:spLocks noGrp="1"/>
          </p:cNvSpPr>
          <p:nvPr>
            <p:ph idx="1"/>
          </p:nvPr>
        </p:nvSpPr>
        <p:spPr>
          <a:xfrm>
            <a:off x="457200" y="1524000"/>
            <a:ext cx="8229600" cy="4757738"/>
          </a:xfrm>
        </p:spPr>
        <p:txBody>
          <a:bodyPr/>
          <a:lstStyle/>
          <a:p>
            <a:pPr lvl="1"/>
            <a:r>
              <a:rPr lang="en-US" sz="2600" dirty="0" smtClean="0"/>
              <a:t>FEMA EMI Online </a:t>
            </a:r>
            <a:r>
              <a:rPr lang="en-US" sz="2600" dirty="0"/>
              <a:t>Course, </a:t>
            </a:r>
            <a:r>
              <a:rPr lang="en-US" sz="2600" i="1" dirty="0"/>
              <a:t>IS-325 - Earthquake Basics: Science, Risk, and </a:t>
            </a:r>
            <a:r>
              <a:rPr lang="en-US" sz="2600" i="1" dirty="0" smtClean="0"/>
              <a:t>Mitigation</a:t>
            </a:r>
            <a:endParaRPr lang="en-US" sz="2600" dirty="0" smtClean="0"/>
          </a:p>
          <a:p>
            <a:pPr lvl="1"/>
            <a:r>
              <a:rPr lang="en-US" sz="2600" dirty="0" err="1" smtClean="0"/>
              <a:t>QuakeSmart</a:t>
            </a:r>
            <a:r>
              <a:rPr lang="en-US" sz="2600" dirty="0" smtClean="0"/>
              <a:t> </a:t>
            </a:r>
            <a:r>
              <a:rPr lang="en-US" sz="2600" dirty="0"/>
              <a:t>Toolkit for Businesses, </a:t>
            </a:r>
            <a:endParaRPr lang="en-US" sz="2600" dirty="0" smtClean="0"/>
          </a:p>
          <a:p>
            <a:pPr lvl="1"/>
            <a:r>
              <a:rPr lang="en-US" sz="2600" dirty="0" smtClean="0"/>
              <a:t>Building </a:t>
            </a:r>
            <a:r>
              <a:rPr lang="en-US" sz="2600" dirty="0"/>
              <a:t>Code Toolkit for local building </a:t>
            </a:r>
            <a:r>
              <a:rPr lang="en-US" sz="2600" dirty="0" smtClean="0"/>
              <a:t>officials,</a:t>
            </a:r>
          </a:p>
          <a:p>
            <a:pPr lvl="1"/>
            <a:r>
              <a:rPr lang="en-US" sz="2600" i="1" dirty="0" smtClean="0"/>
              <a:t>More to come…</a:t>
            </a:r>
          </a:p>
          <a:p>
            <a:pPr lvl="1"/>
            <a:endParaRPr lang="en-US" sz="2600" i="1" dirty="0"/>
          </a:p>
          <a:p>
            <a:pPr lvl="1"/>
            <a:r>
              <a:rPr lang="en-US" sz="2600" i="1" dirty="0" smtClean="0"/>
              <a:t>Resources and Supporting Materials Available at</a:t>
            </a:r>
          </a:p>
          <a:p>
            <a:pPr marL="682625" lvl="2" indent="0">
              <a:buNone/>
            </a:pPr>
            <a:r>
              <a:rPr lang="en-US" sz="2000" i="1" dirty="0">
                <a:hlinkClick r:id="rId3"/>
              </a:rPr>
              <a:t>http://</a:t>
            </a:r>
            <a:r>
              <a:rPr lang="en-US" sz="2000" i="1" dirty="0" smtClean="0">
                <a:hlinkClick r:id="rId3"/>
              </a:rPr>
              <a:t>www.fema.gov/earthquake</a:t>
            </a:r>
            <a:endParaRPr lang="en-US" sz="2000" i="1" dirty="0" smtClean="0"/>
          </a:p>
          <a:p>
            <a:pPr marL="682625" lvl="2" indent="0">
              <a:buNone/>
            </a:pPr>
            <a:endParaRPr lang="en-US" sz="2000" i="1" dirty="0" smtClean="0"/>
          </a:p>
          <a:p>
            <a:endParaRPr lang="en-US" sz="1400" dirty="0" smtClean="0"/>
          </a:p>
          <a:p>
            <a:pPr lvl="1"/>
            <a:endParaRPr lang="en-US" sz="2200" dirty="0" smtClean="0"/>
          </a:p>
          <a:p>
            <a:pPr lvl="1"/>
            <a:endParaRPr lang="en-US" sz="2200" dirty="0" smtClean="0"/>
          </a:p>
          <a:p>
            <a:pPr lvl="1"/>
            <a:endParaRPr lang="en-US" sz="2200" dirty="0"/>
          </a:p>
        </p:txBody>
      </p:sp>
    </p:spTree>
    <p:extLst>
      <p:ext uri="{BB962C8B-B14F-4D97-AF65-F5344CB8AC3E}">
        <p14:creationId xmlns:p14="http://schemas.microsoft.com/office/powerpoint/2010/main" val="33007214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Wildfire Hazard</a:t>
            </a:r>
            <a:endParaRPr lang="en-US" dirty="0"/>
          </a:p>
        </p:txBody>
      </p:sp>
      <p:sp>
        <p:nvSpPr>
          <p:cNvPr id="3" name="Content Placeholder 2"/>
          <p:cNvSpPr>
            <a:spLocks noGrp="1"/>
          </p:cNvSpPr>
          <p:nvPr>
            <p:ph idx="1"/>
          </p:nvPr>
        </p:nvSpPr>
        <p:spPr>
          <a:xfrm>
            <a:off x="457200" y="1343025"/>
            <a:ext cx="4038600" cy="4938713"/>
          </a:xfrm>
        </p:spPr>
        <p:txBody>
          <a:bodyPr/>
          <a:lstStyle/>
          <a:p>
            <a:r>
              <a:rPr lang="en-US" sz="2400" dirty="0" smtClean="0"/>
              <a:t>Community Wildfire Protection Plan </a:t>
            </a:r>
          </a:p>
          <a:p>
            <a:pPr lvl="1"/>
            <a:r>
              <a:rPr lang="en-US" sz="2200" dirty="0" smtClean="0"/>
              <a:t>Completed in 2006</a:t>
            </a:r>
          </a:p>
          <a:p>
            <a:pPr lvl="1"/>
            <a:r>
              <a:rPr lang="en-US" sz="2200" dirty="0" smtClean="0"/>
              <a:t>Prioritized mitigation actions</a:t>
            </a:r>
          </a:p>
          <a:p>
            <a:pPr marL="0" indent="0">
              <a:buNone/>
            </a:pPr>
            <a:endParaRPr lang="en-US" sz="24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29200" y="1326025"/>
            <a:ext cx="3733800" cy="49236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8169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Wildfire Hazard</a:t>
            </a:r>
            <a:endParaRPr lang="en-US" dirty="0"/>
          </a:p>
        </p:txBody>
      </p:sp>
      <p:sp>
        <p:nvSpPr>
          <p:cNvPr id="3" name="Content Placeholder 2"/>
          <p:cNvSpPr>
            <a:spLocks noGrp="1"/>
          </p:cNvSpPr>
          <p:nvPr>
            <p:ph idx="1"/>
          </p:nvPr>
        </p:nvSpPr>
        <p:spPr>
          <a:xfrm>
            <a:off x="457200" y="1343025"/>
            <a:ext cx="8229600" cy="4938713"/>
          </a:xfrm>
        </p:spPr>
        <p:txBody>
          <a:bodyPr/>
          <a:lstStyle/>
          <a:p>
            <a:r>
              <a:rPr lang="en-US" sz="2400" dirty="0" smtClean="0"/>
              <a:t>Community Wildfire Protection Plan </a:t>
            </a:r>
          </a:p>
          <a:p>
            <a:pPr lvl="1"/>
            <a:r>
              <a:rPr lang="en-US" sz="2200" dirty="0" smtClean="0"/>
              <a:t>Completed in 2006</a:t>
            </a:r>
          </a:p>
          <a:p>
            <a:pPr lvl="1"/>
            <a:r>
              <a:rPr lang="en-US" sz="2200" dirty="0" smtClean="0"/>
              <a:t>Prioritized mitigation actions</a:t>
            </a:r>
          </a:p>
          <a:p>
            <a:r>
              <a:rPr lang="en-US" sz="2400" dirty="0" smtClean="0"/>
              <a:t>Challenges</a:t>
            </a:r>
          </a:p>
          <a:p>
            <a:pPr lvl="1"/>
            <a:r>
              <a:rPr lang="en-US" sz="2200" dirty="0" smtClean="0"/>
              <a:t>Accurate and up-to-date wildfire risk assessment</a:t>
            </a:r>
          </a:p>
        </p:txBody>
      </p:sp>
    </p:spTree>
    <p:extLst>
      <p:ext uri="{BB962C8B-B14F-4D97-AF65-F5344CB8AC3E}">
        <p14:creationId xmlns:p14="http://schemas.microsoft.com/office/powerpoint/2010/main" val="469122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686800" cy="1154112"/>
          </a:xfrm>
        </p:spPr>
        <p:txBody>
          <a:bodyPr/>
          <a:lstStyle/>
          <a:p>
            <a:r>
              <a:rPr lang="en-US" dirty="0" smtClean="0"/>
              <a:t>Wildfire Hazard:</a:t>
            </a:r>
            <a:br>
              <a:rPr lang="en-US" dirty="0" smtClean="0"/>
            </a:br>
            <a:r>
              <a:rPr lang="en-US" dirty="0" smtClean="0"/>
              <a:t>West Wide Wildfire Risk Assessment</a:t>
            </a:r>
            <a:endParaRPr lang="en-US" dirty="0"/>
          </a:p>
        </p:txBody>
      </p:sp>
      <p:sp>
        <p:nvSpPr>
          <p:cNvPr id="3" name="Content Placeholder 2"/>
          <p:cNvSpPr>
            <a:spLocks noGrp="1"/>
          </p:cNvSpPr>
          <p:nvPr>
            <p:ph idx="1"/>
          </p:nvPr>
        </p:nvSpPr>
        <p:spPr>
          <a:xfrm>
            <a:off x="457200" y="1343025"/>
            <a:ext cx="8686800" cy="4938713"/>
          </a:xfrm>
        </p:spPr>
        <p:txBody>
          <a:bodyPr/>
          <a:lstStyle/>
          <a:p>
            <a:r>
              <a:rPr lang="en-US" sz="2400" dirty="0" smtClean="0"/>
              <a:t>Deliverables </a:t>
            </a:r>
          </a:p>
          <a:p>
            <a:pPr lvl="1"/>
            <a:r>
              <a:rPr lang="en-US" sz="2000" dirty="0" smtClean="0"/>
              <a:t>Comprehensive Wildfire Database</a:t>
            </a:r>
          </a:p>
          <a:p>
            <a:pPr lvl="1"/>
            <a:r>
              <a:rPr lang="en-US" sz="2000" dirty="0" smtClean="0"/>
              <a:t>Wildfire Risk Assessment</a:t>
            </a:r>
          </a:p>
          <a:p>
            <a:pPr lvl="1"/>
            <a:r>
              <a:rPr lang="en-US" sz="2000" dirty="0" smtClean="0"/>
              <a:t>Final Report – Methods, Findings, and Using the Assessment Products</a:t>
            </a:r>
          </a:p>
          <a:p>
            <a:r>
              <a:rPr lang="en-US" sz="2400" dirty="0" smtClean="0"/>
              <a:t>Model Outputs</a:t>
            </a:r>
          </a:p>
          <a:p>
            <a:pPr lvl="1"/>
            <a:r>
              <a:rPr lang="en-US" sz="2200" dirty="0" smtClean="0"/>
              <a:t>Wildland Fire Susceptibility Index (Wildfire Threat)</a:t>
            </a:r>
          </a:p>
          <a:p>
            <a:pPr lvl="1"/>
            <a:r>
              <a:rPr lang="en-US" sz="2200" dirty="0" smtClean="0"/>
              <a:t>Level of Concern Index (Wildfire Risk)</a:t>
            </a:r>
          </a:p>
          <a:p>
            <a:r>
              <a:rPr lang="en-US" sz="2400" dirty="0" smtClean="0"/>
              <a:t>ID Contact: </a:t>
            </a:r>
            <a:r>
              <a:rPr lang="en-US" sz="2400" b="0" dirty="0" smtClean="0"/>
              <a:t>Andrew Mock, </a:t>
            </a:r>
            <a:r>
              <a:rPr lang="en-US" sz="2400" b="0" u="sng" dirty="0" smtClean="0">
                <a:hlinkClick r:id="rId3"/>
              </a:rPr>
              <a:t>amock@idl.idaho.gov</a:t>
            </a:r>
            <a:r>
              <a:rPr lang="en-US" sz="2400" b="0" u="sng" dirty="0" smtClean="0"/>
              <a:t> </a:t>
            </a:r>
            <a:endParaRPr lang="en-US" sz="2400" b="0" dirty="0"/>
          </a:p>
          <a:p>
            <a:r>
              <a:rPr lang="en-US" sz="2400" dirty="0" smtClean="0"/>
              <a:t>Website: </a:t>
            </a:r>
            <a:r>
              <a:rPr lang="en-US" sz="2200" b="0" dirty="0" smtClean="0">
                <a:hlinkClick r:id="rId4"/>
              </a:rPr>
              <a:t>http</a:t>
            </a:r>
            <a:r>
              <a:rPr lang="en-US" sz="2200" b="0" dirty="0">
                <a:hlinkClick r:id="rId4"/>
              </a:rPr>
              <a:t>://</a:t>
            </a:r>
            <a:r>
              <a:rPr lang="en-US" sz="2200" b="0" dirty="0" smtClean="0">
                <a:hlinkClick r:id="rId4"/>
              </a:rPr>
              <a:t>www.westwideriskassessment.com</a:t>
            </a:r>
            <a:r>
              <a:rPr lang="en-US" sz="2200" b="0" dirty="0" smtClean="0"/>
              <a:t> </a:t>
            </a:r>
          </a:p>
          <a:p>
            <a:pPr lvl="1"/>
            <a:endParaRPr lang="en-US" sz="2200" dirty="0"/>
          </a:p>
          <a:p>
            <a:pPr lvl="1"/>
            <a:endParaRPr lang="en-US" sz="2200" dirty="0"/>
          </a:p>
        </p:txBody>
      </p:sp>
    </p:spTree>
    <p:extLst>
      <p:ext uri="{BB962C8B-B14F-4D97-AF65-F5344CB8AC3E}">
        <p14:creationId xmlns:p14="http://schemas.microsoft.com/office/powerpoint/2010/main" val="3362802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lstStyle/>
          <a:p>
            <a:pPr>
              <a:spcAft>
                <a:spcPts val="1200"/>
              </a:spcAft>
            </a:pPr>
            <a:r>
              <a:rPr lang="en-US" sz="2200" dirty="0" smtClean="0"/>
              <a:t>Name</a:t>
            </a:r>
          </a:p>
          <a:p>
            <a:pPr>
              <a:spcAft>
                <a:spcPts val="1200"/>
              </a:spcAft>
            </a:pPr>
            <a:r>
              <a:rPr lang="en-US" sz="2200" dirty="0" smtClean="0"/>
              <a:t>Title</a:t>
            </a:r>
          </a:p>
          <a:p>
            <a:pPr>
              <a:spcAft>
                <a:spcPts val="1200"/>
              </a:spcAft>
            </a:pPr>
            <a:r>
              <a:rPr lang="en-US" sz="2200" dirty="0" smtClean="0"/>
              <a:t>Community</a:t>
            </a:r>
          </a:p>
          <a:p>
            <a:endParaRPr lang="en-US" dirty="0" smtClean="0"/>
          </a:p>
          <a:p>
            <a:endParaRPr lang="en-US" dirty="0"/>
          </a:p>
          <a:p>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477618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Mitigation Planning</a:t>
            </a:r>
            <a:endParaRPr lang="en-US" dirty="0"/>
          </a:p>
        </p:txBody>
      </p:sp>
      <p:sp>
        <p:nvSpPr>
          <p:cNvPr id="4" name="Content Placeholder 2"/>
          <p:cNvSpPr txBox="1">
            <a:spLocks/>
          </p:cNvSpPr>
          <p:nvPr/>
        </p:nvSpPr>
        <p:spPr bwMode="auto">
          <a:xfrm>
            <a:off x="76200" y="1371600"/>
            <a:ext cx="9144000" cy="1676400"/>
          </a:xfrm>
          <a:prstGeom prst="rect">
            <a:avLst/>
          </a:prstGeom>
          <a:noFill/>
          <a:ln w="28575">
            <a:noFill/>
            <a:miter lim="800000"/>
            <a:headEnd/>
            <a:tailEnd/>
          </a:ln>
        </p:spPr>
        <p:txBody>
          <a:bodyPr vert="horz" wrap="square" lIns="91440" tIns="45720" rIns="91440" bIns="45720" numCol="1" anchor="t" anchorCtr="0" compatLnSpc="1">
            <a:prstTxWarp prst="textNoShape">
              <a:avLst/>
            </a:prstTxWarp>
          </a:bodyPr>
          <a:lstStyle/>
          <a:p>
            <a:pPr marL="231775" marR="0" lvl="0" indent="-231775" defTabSz="914400" rtl="0" eaLnBrk="0" fontAlgn="base" latinLnBrk="0" hangingPunct="0">
              <a:lnSpc>
                <a:spcPct val="150000"/>
              </a:lnSpc>
              <a:spcBef>
                <a:spcPts val="0"/>
              </a:spcBef>
              <a:spcAft>
                <a:spcPts val="0"/>
              </a:spcAft>
              <a:buClr>
                <a:schemeClr val="folHlink"/>
              </a:buClr>
              <a:buSzPct val="90000"/>
              <a:tabLst/>
              <a:defRPr/>
            </a:pPr>
            <a:r>
              <a:rPr lang="en-US" sz="2400" b="1" kern="0" dirty="0" smtClean="0">
                <a:latin typeface="+mn-lt"/>
              </a:rPr>
              <a:t>Kootenai County Multi-Jurisdiction All Hazard Mitigation Plan</a:t>
            </a:r>
          </a:p>
          <a:p>
            <a:pPr marL="231775" marR="0" lvl="0" indent="-231775" defTabSz="914400" rtl="0" eaLnBrk="0" fontAlgn="base" latinLnBrk="0" hangingPunct="0">
              <a:lnSpc>
                <a:spcPct val="150000"/>
              </a:lnSpc>
              <a:spcBef>
                <a:spcPts val="0"/>
              </a:spcBef>
              <a:spcAft>
                <a:spcPts val="0"/>
              </a:spcAft>
              <a:buClr>
                <a:schemeClr val="folHlink"/>
              </a:buClr>
              <a:buSzPct val="90000"/>
              <a:tabLst/>
              <a:defRPr/>
            </a:pPr>
            <a:r>
              <a:rPr kumimoji="0" lang="en-US" i="0" strike="noStrike" kern="0" cap="none" spc="0" normalizeH="0" noProof="0" dirty="0" smtClean="0">
                <a:ln>
                  <a:noFill/>
                </a:ln>
                <a:effectLst/>
                <a:uLnTx/>
                <a:uFillTx/>
                <a:latin typeface="+mn-lt"/>
                <a:ea typeface="+mn-ea"/>
                <a:cs typeface="+mn-cs"/>
              </a:rPr>
              <a:t>        </a:t>
            </a:r>
            <a:r>
              <a:rPr kumimoji="0" lang="en-US" sz="2000" i="0" strike="noStrike" kern="0" cap="none" spc="0" normalizeH="0" noProof="0" dirty="0" smtClean="0">
                <a:ln>
                  <a:noFill/>
                </a:ln>
                <a:effectLst/>
                <a:uLnTx/>
                <a:uFillTx/>
                <a:latin typeface="+mn-lt"/>
              </a:rPr>
              <a:t>Expires May 27, 2015</a:t>
            </a:r>
          </a:p>
          <a:p>
            <a:pPr marL="688975" lvl="1" indent="-231775" eaLnBrk="0" hangingPunct="0">
              <a:spcBef>
                <a:spcPct val="35000"/>
              </a:spcBef>
              <a:buClr>
                <a:schemeClr val="folHlink"/>
              </a:buClr>
              <a:buSzPct val="90000"/>
              <a:buFont typeface="Arial" pitchFamily="34" charset="0"/>
              <a:buChar char="•"/>
              <a:defRPr/>
            </a:pPr>
            <a:r>
              <a:rPr lang="en-US" sz="2000" kern="0" baseline="0" dirty="0" smtClean="0">
                <a:latin typeface="+mn-lt"/>
              </a:rPr>
              <a:t>Includes</a:t>
            </a:r>
            <a:r>
              <a:rPr lang="en-US" sz="2000" kern="0" dirty="0" smtClean="0">
                <a:latin typeface="+mn-lt"/>
              </a:rPr>
              <a:t> communities of:</a:t>
            </a:r>
          </a:p>
          <a:p>
            <a:pPr marL="914400" marR="0" lvl="2" indent="-231775" algn="l" defTabSz="914400" rtl="0" eaLnBrk="0" fontAlgn="base" latinLnBrk="0" hangingPunct="0">
              <a:lnSpc>
                <a:spcPct val="100000"/>
              </a:lnSpc>
              <a:spcBef>
                <a:spcPct val="25000"/>
              </a:spcBef>
              <a:spcAft>
                <a:spcPct val="0"/>
              </a:spcAft>
              <a:buClr>
                <a:srgbClr val="C1C2C4"/>
              </a:buClr>
              <a:buSzPct val="90000"/>
              <a:buFont typeface="Wingdings" pitchFamily="2" charset="2"/>
              <a:buChar char="§"/>
              <a:tabLst/>
              <a:defRPr/>
            </a:pPr>
            <a:endParaRPr kumimoji="0" lang="en-US" sz="1400" b="0" i="0" u="none" strike="noStrike" kern="0" cap="none" spc="0" normalizeH="0" baseline="0" noProof="0" dirty="0" smtClean="0">
              <a:ln>
                <a:noFill/>
              </a:ln>
              <a:solidFill>
                <a:srgbClr val="FF0000"/>
              </a:solidFill>
              <a:effectLst/>
              <a:uLnTx/>
              <a:uFillTx/>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2490642"/>
              </p:ext>
            </p:extLst>
          </p:nvPr>
        </p:nvGraphicFramePr>
        <p:xfrm>
          <a:off x="533399" y="2971800"/>
          <a:ext cx="6951424" cy="2796540"/>
        </p:xfrm>
        <a:graphic>
          <a:graphicData uri="http://schemas.openxmlformats.org/drawingml/2006/table">
            <a:tbl>
              <a:tblPr firstRow="1" bandRow="1">
                <a:tableStyleId>{5C22544A-7EE6-4342-B048-85BDC9FD1C3A}</a:tableStyleId>
              </a:tblPr>
              <a:tblGrid>
                <a:gridCol w="3475712"/>
                <a:gridCol w="3475712"/>
              </a:tblGrid>
              <a:tr h="2796540">
                <a:tc>
                  <a:txBody>
                    <a:bodyPr/>
                    <a:lstStyle/>
                    <a:p>
                      <a:pPr marL="742950" lvl="1" indent="-285750" eaLnBrk="0" hangingPunct="0">
                        <a:spcBef>
                          <a:spcPct val="35000"/>
                        </a:spcBef>
                        <a:buClr>
                          <a:schemeClr val="folHlink"/>
                        </a:buClr>
                        <a:buSzPct val="90000"/>
                        <a:buFont typeface="Wingdings" pitchFamily="2" charset="2"/>
                        <a:buChar char="§"/>
                        <a:defRPr/>
                      </a:pPr>
                      <a:r>
                        <a:rPr lang="en-US" b="0" kern="0" dirty="0" smtClean="0">
                          <a:solidFill>
                            <a:schemeClr val="tx1"/>
                          </a:solidFill>
                          <a:latin typeface="+mn-lt"/>
                        </a:rPr>
                        <a:t>Kootenai County</a:t>
                      </a:r>
                    </a:p>
                    <a:p>
                      <a:pPr marL="742950" lvl="1" indent="-285750" eaLnBrk="0" hangingPunct="0">
                        <a:spcBef>
                          <a:spcPct val="35000"/>
                        </a:spcBef>
                        <a:buClr>
                          <a:schemeClr val="folHlink"/>
                        </a:buClr>
                        <a:buSzPct val="90000"/>
                        <a:buFont typeface="Wingdings" pitchFamily="2" charset="2"/>
                        <a:buChar char="§"/>
                        <a:defRPr/>
                      </a:pPr>
                      <a:r>
                        <a:rPr lang="en-US" b="0" kern="0" dirty="0" smtClean="0">
                          <a:solidFill>
                            <a:schemeClr val="tx1"/>
                          </a:solidFill>
                          <a:latin typeface="+mn-lt"/>
                        </a:rPr>
                        <a:t>Coeur d’Alene</a:t>
                      </a:r>
                    </a:p>
                    <a:p>
                      <a:pPr marL="742950" lvl="1" indent="-285750" eaLnBrk="0" hangingPunct="0">
                        <a:spcBef>
                          <a:spcPct val="35000"/>
                        </a:spcBef>
                        <a:buClr>
                          <a:schemeClr val="folHlink"/>
                        </a:buClr>
                        <a:buSzPct val="90000"/>
                        <a:buFont typeface="Wingdings" pitchFamily="2" charset="2"/>
                        <a:buChar char="§"/>
                        <a:defRPr/>
                      </a:pPr>
                      <a:r>
                        <a:rPr lang="en-US" b="0" kern="0" dirty="0" smtClean="0">
                          <a:solidFill>
                            <a:schemeClr val="tx1"/>
                          </a:solidFill>
                          <a:latin typeface="+mn-lt"/>
                        </a:rPr>
                        <a:t>Dalton Gardens</a:t>
                      </a:r>
                    </a:p>
                    <a:p>
                      <a:pPr marL="742950" lvl="1" indent="-285750" eaLnBrk="0" hangingPunct="0">
                        <a:spcBef>
                          <a:spcPct val="35000"/>
                        </a:spcBef>
                        <a:buClr>
                          <a:schemeClr val="folHlink"/>
                        </a:buClr>
                        <a:buSzPct val="90000"/>
                        <a:buFont typeface="Wingdings" pitchFamily="2" charset="2"/>
                        <a:buChar char="§"/>
                        <a:defRPr/>
                      </a:pPr>
                      <a:r>
                        <a:rPr lang="en-US" b="0" kern="0" dirty="0" smtClean="0">
                          <a:solidFill>
                            <a:schemeClr val="tx1"/>
                          </a:solidFill>
                          <a:latin typeface="+mn-lt"/>
                        </a:rPr>
                        <a:t>Harrison</a:t>
                      </a:r>
                    </a:p>
                    <a:p>
                      <a:pPr marL="742950" lvl="1" indent="-285750" eaLnBrk="0" hangingPunct="0">
                        <a:spcBef>
                          <a:spcPct val="35000"/>
                        </a:spcBef>
                        <a:buClr>
                          <a:schemeClr val="folHlink"/>
                        </a:buClr>
                        <a:buSzPct val="90000"/>
                        <a:buFont typeface="Wingdings" pitchFamily="2" charset="2"/>
                        <a:buChar char="§"/>
                        <a:defRPr/>
                      </a:pPr>
                      <a:r>
                        <a:rPr lang="en-US" b="0" kern="0" dirty="0" smtClean="0">
                          <a:solidFill>
                            <a:schemeClr val="tx1"/>
                          </a:solidFill>
                          <a:latin typeface="+mn-lt"/>
                        </a:rPr>
                        <a:t>Hauser</a:t>
                      </a:r>
                    </a:p>
                    <a:p>
                      <a:pPr marL="742950" lvl="1" indent="-285750" eaLnBrk="0" hangingPunct="0">
                        <a:spcBef>
                          <a:spcPct val="35000"/>
                        </a:spcBef>
                        <a:buClr>
                          <a:schemeClr val="folHlink"/>
                        </a:buClr>
                        <a:buSzPct val="90000"/>
                        <a:buFont typeface="Wingdings" pitchFamily="2" charset="2"/>
                        <a:buChar char="§"/>
                        <a:defRPr/>
                      </a:pPr>
                      <a:r>
                        <a:rPr lang="en-US" b="0" kern="0" dirty="0" smtClean="0">
                          <a:solidFill>
                            <a:schemeClr val="tx1"/>
                          </a:solidFill>
                          <a:latin typeface="+mn-lt"/>
                        </a:rPr>
                        <a:t>Hayden</a:t>
                      </a:r>
                    </a:p>
                    <a:p>
                      <a:pPr marL="285750" indent="-285750">
                        <a:buFont typeface="Wingdings" pitchFamily="2" charset="2"/>
                        <a:buChar char="§"/>
                      </a:pPr>
                      <a:endParaRPr lang="en-US" b="0" dirty="0">
                        <a:solidFill>
                          <a:schemeClr val="tx1"/>
                        </a:solidFill>
                      </a:endParaRPr>
                    </a:p>
                  </a:txBody>
                  <a:tcPr>
                    <a:noFill/>
                  </a:tcPr>
                </a:tc>
                <a:tc>
                  <a:txBody>
                    <a:bodyPr/>
                    <a:lstStyle/>
                    <a:p>
                      <a:pPr marL="742950" lvl="1" indent="-285750" eaLnBrk="0" hangingPunct="0">
                        <a:spcBef>
                          <a:spcPct val="35000"/>
                        </a:spcBef>
                        <a:buClr>
                          <a:schemeClr val="folHlink"/>
                        </a:buClr>
                        <a:buSzPct val="90000"/>
                        <a:buFont typeface="Wingdings" pitchFamily="2" charset="2"/>
                        <a:buChar char="§"/>
                        <a:defRPr/>
                      </a:pPr>
                      <a:r>
                        <a:rPr lang="en-US" b="0" kern="0" dirty="0" smtClean="0">
                          <a:solidFill>
                            <a:schemeClr val="tx1"/>
                          </a:solidFill>
                          <a:latin typeface="+mn-lt"/>
                        </a:rPr>
                        <a:t>Post Falls</a:t>
                      </a:r>
                    </a:p>
                    <a:p>
                      <a:pPr marL="742950" lvl="1" indent="-285750" eaLnBrk="0" hangingPunct="0">
                        <a:spcBef>
                          <a:spcPct val="35000"/>
                        </a:spcBef>
                        <a:buClr>
                          <a:schemeClr val="folHlink"/>
                        </a:buClr>
                        <a:buSzPct val="90000"/>
                        <a:buFont typeface="Wingdings" pitchFamily="2" charset="2"/>
                        <a:buChar char="§"/>
                        <a:defRPr/>
                      </a:pPr>
                      <a:r>
                        <a:rPr lang="en-US" b="0" kern="0" dirty="0" smtClean="0">
                          <a:solidFill>
                            <a:schemeClr val="tx1"/>
                          </a:solidFill>
                          <a:latin typeface="+mn-lt"/>
                        </a:rPr>
                        <a:t>Rathdrum</a:t>
                      </a:r>
                    </a:p>
                    <a:p>
                      <a:pPr marL="742950" lvl="1" indent="-285750" eaLnBrk="0" hangingPunct="0">
                        <a:spcBef>
                          <a:spcPct val="35000"/>
                        </a:spcBef>
                        <a:buClr>
                          <a:schemeClr val="folHlink"/>
                        </a:buClr>
                        <a:buSzPct val="90000"/>
                        <a:buFont typeface="Wingdings" pitchFamily="2" charset="2"/>
                        <a:buChar char="§"/>
                        <a:defRPr/>
                      </a:pPr>
                      <a:r>
                        <a:rPr lang="en-US" b="0" kern="0" dirty="0" smtClean="0">
                          <a:solidFill>
                            <a:schemeClr val="tx1"/>
                          </a:solidFill>
                          <a:latin typeface="+mn-lt"/>
                        </a:rPr>
                        <a:t>Spirit Lake</a:t>
                      </a:r>
                    </a:p>
                    <a:p>
                      <a:pPr marL="742950" lvl="1" indent="-285750" eaLnBrk="0" hangingPunct="0">
                        <a:spcBef>
                          <a:spcPct val="35000"/>
                        </a:spcBef>
                        <a:buClr>
                          <a:schemeClr val="folHlink"/>
                        </a:buClr>
                        <a:buSzPct val="90000"/>
                        <a:buFont typeface="Wingdings" pitchFamily="2" charset="2"/>
                        <a:buChar char="§"/>
                        <a:defRPr/>
                      </a:pPr>
                      <a:r>
                        <a:rPr lang="en-US" b="0" kern="0" dirty="0" smtClean="0">
                          <a:solidFill>
                            <a:schemeClr val="tx1"/>
                          </a:solidFill>
                          <a:latin typeface="+mn-lt"/>
                        </a:rPr>
                        <a:t>Worley</a:t>
                      </a:r>
                    </a:p>
                    <a:p>
                      <a:pPr marL="742950" lvl="1" indent="-285750" eaLnBrk="0" hangingPunct="0">
                        <a:spcBef>
                          <a:spcPct val="35000"/>
                        </a:spcBef>
                        <a:buClr>
                          <a:schemeClr val="folHlink"/>
                        </a:buClr>
                        <a:buSzPct val="90000"/>
                        <a:buFont typeface="Wingdings" pitchFamily="2" charset="2"/>
                        <a:buChar char="§"/>
                        <a:defRPr/>
                      </a:pPr>
                      <a:r>
                        <a:rPr lang="en-US" b="0" kern="0" dirty="0" smtClean="0">
                          <a:solidFill>
                            <a:schemeClr val="tx1"/>
                          </a:solidFill>
                          <a:latin typeface="+mn-lt"/>
                        </a:rPr>
                        <a:t>Hayden lake</a:t>
                      </a:r>
                    </a:p>
                    <a:p>
                      <a:pPr marL="285750" indent="-285750">
                        <a:buFont typeface="Wingdings" pitchFamily="2" charset="2"/>
                        <a:buChar char="§"/>
                      </a:pPr>
                      <a:endParaRPr lang="en-US" b="0" dirty="0">
                        <a:solidFill>
                          <a:schemeClr val="tx1"/>
                        </a:solidFill>
                      </a:endParaRPr>
                    </a:p>
                  </a:txBody>
                  <a:tcPr>
                    <a:no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Mitigation Planning Benefits</a:t>
            </a:r>
            <a:endParaRPr lang="en-US" dirty="0"/>
          </a:p>
        </p:txBody>
      </p:sp>
      <p:sp>
        <p:nvSpPr>
          <p:cNvPr id="3" name="Content Placeholder 2"/>
          <p:cNvSpPr>
            <a:spLocks noGrp="1"/>
          </p:cNvSpPr>
          <p:nvPr>
            <p:ph idx="1"/>
          </p:nvPr>
        </p:nvSpPr>
        <p:spPr/>
        <p:txBody>
          <a:bodyPr/>
          <a:lstStyle/>
          <a:p>
            <a:pPr lvl="0"/>
            <a:r>
              <a:rPr lang="en-US" sz="2400" dirty="0"/>
              <a:t>Identifies cost effective actions for risk reduction that are agreed upon by stakeholders and the public</a:t>
            </a:r>
          </a:p>
          <a:p>
            <a:pPr lvl="0"/>
            <a:r>
              <a:rPr lang="en-US" sz="2400" dirty="0"/>
              <a:t>Focuses resources on the greatest risks and vulnerabilities</a:t>
            </a:r>
          </a:p>
          <a:p>
            <a:pPr lvl="0"/>
            <a:r>
              <a:rPr lang="en-US" sz="2400" dirty="0"/>
              <a:t>Builds partnerships by involving people, organizations, and businesses</a:t>
            </a:r>
          </a:p>
          <a:p>
            <a:pPr lvl="0"/>
            <a:r>
              <a:rPr lang="en-US" sz="2400" dirty="0"/>
              <a:t>Increases education and awareness of hazards and risk</a:t>
            </a:r>
          </a:p>
          <a:p>
            <a:pPr lvl="0"/>
            <a:r>
              <a:rPr lang="en-US" sz="2400" dirty="0"/>
              <a:t>Communicates priorities to state and federal officials</a:t>
            </a:r>
          </a:p>
          <a:p>
            <a:pPr lvl="0"/>
            <a:r>
              <a:rPr lang="en-US" sz="2400" dirty="0"/>
              <a:t>Aligns risk reduction with other community objectives</a:t>
            </a:r>
          </a:p>
          <a:p>
            <a:endParaRPr lang="en-US" dirty="0"/>
          </a:p>
        </p:txBody>
      </p:sp>
    </p:spTree>
    <p:extLst>
      <p:ext uri="{BB962C8B-B14F-4D97-AF65-F5344CB8AC3E}">
        <p14:creationId xmlns:p14="http://schemas.microsoft.com/office/powerpoint/2010/main" val="25186369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to Achieving Mitigation Goals</a:t>
            </a:r>
            <a:endParaRPr lang="en-US" dirty="0"/>
          </a:p>
        </p:txBody>
      </p:sp>
      <p:sp>
        <p:nvSpPr>
          <p:cNvPr id="3" name="Content Placeholder 2"/>
          <p:cNvSpPr>
            <a:spLocks noGrp="1"/>
          </p:cNvSpPr>
          <p:nvPr>
            <p:ph idx="1"/>
          </p:nvPr>
        </p:nvSpPr>
        <p:spPr/>
        <p:txBody>
          <a:bodyPr/>
          <a:lstStyle/>
          <a:p>
            <a:pPr>
              <a:spcAft>
                <a:spcPts val="1200"/>
              </a:spcAft>
            </a:pPr>
            <a:r>
              <a:rPr lang="en-US" sz="2400" dirty="0"/>
              <a:t>Loss of interest or meeting fatigue after the end of the mitigation planning and adoption process </a:t>
            </a:r>
            <a:endParaRPr lang="en-US" sz="2400" dirty="0" smtClean="0"/>
          </a:p>
          <a:p>
            <a:pPr>
              <a:spcAft>
                <a:spcPts val="1200"/>
              </a:spcAft>
            </a:pPr>
            <a:r>
              <a:rPr lang="en-US" sz="2400" dirty="0"/>
              <a:t>Lack of funding and other resources and </a:t>
            </a:r>
            <a:r>
              <a:rPr lang="en-US" sz="2400" dirty="0" smtClean="0"/>
              <a:t>capabilities</a:t>
            </a:r>
          </a:p>
          <a:p>
            <a:pPr lvl="0">
              <a:spcAft>
                <a:spcPts val="1200"/>
              </a:spcAft>
            </a:pPr>
            <a:r>
              <a:rPr lang="en-US" sz="2400" dirty="0"/>
              <a:t>Insufficient political will to address the more complicated problems and controversial solutions</a:t>
            </a:r>
          </a:p>
          <a:p>
            <a:pPr>
              <a:spcAft>
                <a:spcPts val="1200"/>
              </a:spcAft>
            </a:pPr>
            <a:r>
              <a:rPr lang="en-US" sz="2400" dirty="0"/>
              <a:t>Apathy created by “disaster amnesia” or the perception that “nothing ever happens </a:t>
            </a:r>
            <a:r>
              <a:rPr lang="en-US" sz="2400" dirty="0" smtClean="0"/>
              <a:t>here</a:t>
            </a:r>
          </a:p>
          <a:p>
            <a:pPr>
              <a:spcAft>
                <a:spcPts val="1200"/>
              </a:spcAft>
            </a:pPr>
            <a:r>
              <a:rPr lang="en-US" sz="2400" dirty="0" smtClean="0"/>
              <a:t>Mitigation </a:t>
            </a:r>
            <a:r>
              <a:rPr lang="en-US" sz="2400" dirty="0"/>
              <a:t>strategy is not well connected with day-to-day operations</a:t>
            </a:r>
          </a:p>
        </p:txBody>
      </p:sp>
    </p:spTree>
    <p:extLst>
      <p:ext uri="{BB962C8B-B14F-4D97-AF65-F5344CB8AC3E}">
        <p14:creationId xmlns:p14="http://schemas.microsoft.com/office/powerpoint/2010/main" val="4410244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 Successfully Implemented</a:t>
            </a:r>
            <a:endParaRPr lang="en-US" dirty="0"/>
          </a:p>
        </p:txBody>
      </p:sp>
      <p:sp>
        <p:nvSpPr>
          <p:cNvPr id="3" name="Content Placeholder 2"/>
          <p:cNvSpPr>
            <a:spLocks noGrp="1"/>
          </p:cNvSpPr>
          <p:nvPr>
            <p:ph idx="1"/>
          </p:nvPr>
        </p:nvSpPr>
        <p:spPr/>
        <p:txBody>
          <a:bodyPr/>
          <a:lstStyle/>
          <a:p>
            <a:r>
              <a:rPr lang="en-US" sz="2400" dirty="0" smtClean="0"/>
              <a:t>What actions have you successfully implemented in the past year? What contributed to its success?</a:t>
            </a:r>
          </a:p>
          <a:p>
            <a:endParaRPr lang="en-US" sz="2400" dirty="0"/>
          </a:p>
          <a:p>
            <a:r>
              <a:rPr lang="en-US" sz="2400" dirty="0" smtClean="0"/>
              <a:t>Considering the information you heard today, d</a:t>
            </a:r>
            <a:r>
              <a:rPr lang="en-US" sz="2200" dirty="0" smtClean="0"/>
              <a:t>o you have the capabilities to use this data?</a:t>
            </a:r>
          </a:p>
          <a:p>
            <a:pPr lvl="2"/>
            <a:r>
              <a:rPr lang="en-US" sz="2000" dirty="0" smtClean="0"/>
              <a:t>Challenges</a:t>
            </a:r>
          </a:p>
          <a:p>
            <a:pPr lvl="2"/>
            <a:r>
              <a:rPr lang="en-US" sz="2000" dirty="0" smtClean="0"/>
              <a:t>Opportunities</a:t>
            </a:r>
            <a:endParaRPr lang="en-US" sz="2000" dirty="0"/>
          </a:p>
          <a:p>
            <a:pPr lvl="1"/>
            <a:endParaRPr lang="en-US" sz="2200" dirty="0" smtClean="0"/>
          </a:p>
          <a:p>
            <a:endParaRPr lang="en-US" sz="2400" dirty="0"/>
          </a:p>
          <a:p>
            <a:endParaRPr lang="en-US" sz="2400" dirty="0" smtClean="0"/>
          </a:p>
        </p:txBody>
      </p:sp>
    </p:spTree>
    <p:extLst>
      <p:ext uri="{BB962C8B-B14F-4D97-AF65-F5344CB8AC3E}">
        <p14:creationId xmlns:p14="http://schemas.microsoft.com/office/powerpoint/2010/main" val="4143575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for Success</a:t>
            </a:r>
            <a:endParaRPr lang="en-US" dirty="0"/>
          </a:p>
        </p:txBody>
      </p:sp>
      <p:sp>
        <p:nvSpPr>
          <p:cNvPr id="3" name="Content Placeholder 2"/>
          <p:cNvSpPr>
            <a:spLocks noGrp="1"/>
          </p:cNvSpPr>
          <p:nvPr>
            <p:ph idx="1"/>
          </p:nvPr>
        </p:nvSpPr>
        <p:spPr/>
        <p:txBody>
          <a:bodyPr/>
          <a:lstStyle/>
          <a:p>
            <a:pPr>
              <a:spcAft>
                <a:spcPts val="1200"/>
              </a:spcAft>
            </a:pPr>
            <a:r>
              <a:rPr lang="en-US" sz="2400" dirty="0"/>
              <a:t>Use the Post-Disaster Window of Opportunity</a:t>
            </a:r>
          </a:p>
          <a:p>
            <a:pPr>
              <a:spcAft>
                <a:spcPts val="1200"/>
              </a:spcAft>
            </a:pPr>
            <a:r>
              <a:rPr lang="en-US" sz="2400" dirty="0"/>
              <a:t>Focus on Quality over Quantity</a:t>
            </a:r>
          </a:p>
          <a:p>
            <a:pPr>
              <a:spcAft>
                <a:spcPts val="1200"/>
              </a:spcAft>
            </a:pPr>
            <a:r>
              <a:rPr lang="en-US" sz="2400" dirty="0"/>
              <a:t>Develop Strong Messaging</a:t>
            </a:r>
          </a:p>
          <a:p>
            <a:pPr>
              <a:spcAft>
                <a:spcPts val="1200"/>
              </a:spcAft>
            </a:pPr>
            <a:r>
              <a:rPr lang="en-US" sz="2400" dirty="0"/>
              <a:t>Encourage Local Champions</a:t>
            </a:r>
          </a:p>
          <a:p>
            <a:pPr>
              <a:spcAft>
                <a:spcPts val="1200"/>
              </a:spcAft>
            </a:pPr>
            <a:r>
              <a:rPr lang="en-US" sz="2400" dirty="0"/>
              <a:t>Identify a Mentor</a:t>
            </a:r>
          </a:p>
          <a:p>
            <a:endParaRPr lang="en-US" dirty="0"/>
          </a:p>
        </p:txBody>
      </p:sp>
    </p:spTree>
    <p:extLst>
      <p:ext uri="{BB962C8B-B14F-4D97-AF65-F5344CB8AC3E}">
        <p14:creationId xmlns:p14="http://schemas.microsoft.com/office/powerpoint/2010/main" val="23856557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Update on County Mitigation Plan</a:t>
            </a:r>
            <a:endParaRPr lang="en-US" sz="3200" dirty="0"/>
          </a:p>
        </p:txBody>
      </p:sp>
      <p:sp>
        <p:nvSpPr>
          <p:cNvPr id="9" name="Text Placeholder 8"/>
          <p:cNvSpPr>
            <a:spLocks noGrp="1"/>
          </p:cNvSpPr>
          <p:nvPr>
            <p:ph idx="1"/>
          </p:nvPr>
        </p:nvSpPr>
        <p:spPr/>
        <p:txBody>
          <a:bodyPr/>
          <a:lstStyle/>
          <a:p>
            <a:r>
              <a:rPr lang="en-US" sz="2400" dirty="0" smtClean="0"/>
              <a:t>Action Item </a:t>
            </a:r>
          </a:p>
          <a:p>
            <a:pPr lvl="1"/>
            <a:r>
              <a:rPr lang="en-US" sz="2200" dirty="0" smtClean="0"/>
              <a:t>Letter of Intent from communities who wants to be included in grant for the mitigation plan update</a:t>
            </a:r>
            <a:endParaRPr lang="en-US" sz="2200" dirty="0"/>
          </a:p>
        </p:txBody>
      </p:sp>
    </p:spTree>
    <p:extLst>
      <p:ext uri="{BB962C8B-B14F-4D97-AF65-F5344CB8AC3E}">
        <p14:creationId xmlns:p14="http://schemas.microsoft.com/office/powerpoint/2010/main" val="11712726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pPr>
              <a:spcAft>
                <a:spcPts val="1200"/>
              </a:spcAft>
            </a:pPr>
            <a:r>
              <a:rPr lang="en-US" sz="2400" dirty="0" smtClean="0"/>
              <a:t>Final Risk Report</a:t>
            </a:r>
          </a:p>
          <a:p>
            <a:pPr>
              <a:spcAft>
                <a:spcPts val="1200"/>
              </a:spcAft>
            </a:pPr>
            <a:r>
              <a:rPr lang="en-US" sz="2400" dirty="0" smtClean="0"/>
              <a:t>Outreach Materials</a:t>
            </a:r>
          </a:p>
          <a:p>
            <a:pPr>
              <a:spcAft>
                <a:spcPts val="1200"/>
              </a:spcAft>
            </a:pPr>
            <a:r>
              <a:rPr lang="en-US" sz="2400" dirty="0" smtClean="0"/>
              <a:t>Mitigation Planning Technical Assistance</a:t>
            </a:r>
          </a:p>
          <a:p>
            <a:endParaRPr lang="en-US" sz="2400" dirty="0"/>
          </a:p>
          <a:p>
            <a:endParaRPr lang="en-US" sz="2400" dirty="0" smtClean="0"/>
          </a:p>
          <a:p>
            <a:pPr marL="0" indent="0">
              <a:buNone/>
            </a:pPr>
            <a:r>
              <a:rPr lang="en-US" sz="2400" i="1" dirty="0" smtClean="0"/>
              <a:t>When is the next Committee Meeting?</a:t>
            </a:r>
          </a:p>
          <a:p>
            <a:endParaRPr lang="en-US" sz="2200" dirty="0" smtClean="0"/>
          </a:p>
          <a:p>
            <a:pPr lvl="1">
              <a:buNone/>
            </a:pPr>
            <a:endParaRPr lang="en-US" sz="2200" dirty="0" smtClean="0"/>
          </a:p>
          <a:p>
            <a:endParaRPr lang="en-US" sz="1400" dirty="0" smtClean="0"/>
          </a:p>
          <a:p>
            <a:pPr lvl="1"/>
            <a:endParaRPr lang="en-US" sz="2200" dirty="0" smtClean="0"/>
          </a:p>
          <a:p>
            <a:pPr lvl="1"/>
            <a:endParaRPr lang="en-US" sz="2200" dirty="0" smtClean="0"/>
          </a:p>
          <a:p>
            <a:pPr lvl="1"/>
            <a:endParaRPr lang="en-US" sz="2200" dirty="0"/>
          </a:p>
        </p:txBody>
      </p:sp>
    </p:spTree>
    <p:extLst>
      <p:ext uri="{BB962C8B-B14F-4D97-AF65-F5344CB8AC3E}">
        <p14:creationId xmlns:p14="http://schemas.microsoft.com/office/powerpoint/2010/main" val="12477348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Contacts</a:t>
            </a:r>
            <a:endParaRPr lang="en-US" sz="3600" dirty="0"/>
          </a:p>
        </p:txBody>
      </p:sp>
      <p:sp>
        <p:nvSpPr>
          <p:cNvPr id="3" name="Content Placeholder 2"/>
          <p:cNvSpPr>
            <a:spLocks noGrp="1"/>
          </p:cNvSpPr>
          <p:nvPr>
            <p:ph idx="1"/>
          </p:nvPr>
        </p:nvSpPr>
        <p:spPr>
          <a:xfrm>
            <a:off x="457200" y="1264443"/>
            <a:ext cx="8229600" cy="4938713"/>
          </a:xfrm>
        </p:spPr>
        <p:txBody>
          <a:bodyPr/>
          <a:lstStyle/>
          <a:p>
            <a:r>
              <a:rPr lang="en-US" sz="1600" dirty="0" smtClean="0"/>
              <a:t>FEMA Region X</a:t>
            </a:r>
          </a:p>
          <a:p>
            <a:endParaRPr lang="en-US" sz="1600" dirty="0"/>
          </a:p>
          <a:p>
            <a:endParaRPr lang="en-US" sz="1600" dirty="0" smtClean="0"/>
          </a:p>
          <a:p>
            <a:endParaRPr lang="en-US" sz="1600" dirty="0"/>
          </a:p>
          <a:p>
            <a:endParaRPr lang="en-US" sz="1600" dirty="0" smtClean="0"/>
          </a:p>
          <a:p>
            <a:endParaRPr lang="en-US" sz="1600" dirty="0"/>
          </a:p>
          <a:p>
            <a:endParaRPr lang="en-US" sz="600" dirty="0" smtClean="0"/>
          </a:p>
          <a:p>
            <a:r>
              <a:rPr lang="en-US" sz="1600" dirty="0" smtClean="0"/>
              <a:t>Idaho</a:t>
            </a:r>
          </a:p>
          <a:p>
            <a:endParaRPr lang="en-US" sz="1600" dirty="0" smtClean="0"/>
          </a:p>
          <a:p>
            <a:endParaRPr lang="en-US" sz="1600" dirty="0" smtClean="0"/>
          </a:p>
          <a:p>
            <a:endParaRPr lang="en-US" sz="1600" dirty="0"/>
          </a:p>
          <a:p>
            <a:endParaRPr lang="en-US" sz="1600" dirty="0" smtClean="0"/>
          </a:p>
          <a:p>
            <a:endParaRPr lang="en-US" sz="1600" dirty="0" smtClean="0"/>
          </a:p>
          <a:p>
            <a:endParaRPr lang="en-US" sz="500" dirty="0" smtClean="0"/>
          </a:p>
          <a:p>
            <a:r>
              <a:rPr lang="en-US" sz="1600" dirty="0" smtClean="0"/>
              <a:t>STARR </a:t>
            </a:r>
          </a:p>
          <a:p>
            <a:pPr marL="0" indent="0">
              <a:buNone/>
            </a:pPr>
            <a:endParaRPr lang="en-US" sz="1600" dirty="0" smtClean="0"/>
          </a:p>
        </p:txBody>
      </p:sp>
      <p:sp>
        <p:nvSpPr>
          <p:cNvPr id="4" name="TextBox 3"/>
          <p:cNvSpPr txBox="1"/>
          <p:nvPr/>
        </p:nvSpPr>
        <p:spPr>
          <a:xfrm>
            <a:off x="553994" y="1654088"/>
            <a:ext cx="2341605" cy="815608"/>
          </a:xfrm>
          <a:prstGeom prst="rect">
            <a:avLst/>
          </a:prstGeom>
          <a:noFill/>
          <a:ln>
            <a:solidFill>
              <a:schemeClr val="accent1"/>
            </a:solidFill>
          </a:ln>
        </p:spPr>
        <p:txBody>
          <a:bodyPr wrap="square" rtlCol="0">
            <a:spAutoFit/>
          </a:bodyPr>
          <a:lstStyle/>
          <a:p>
            <a:r>
              <a:rPr lang="en-US" sz="1200" b="1" dirty="0" smtClean="0"/>
              <a:t>Amanda Engstfeld</a:t>
            </a:r>
          </a:p>
          <a:p>
            <a:r>
              <a:rPr lang="en-US" sz="1200" dirty="0" smtClean="0"/>
              <a:t>Risk Analyst</a:t>
            </a:r>
          </a:p>
          <a:p>
            <a:r>
              <a:rPr lang="en-US" sz="1100" dirty="0" smtClean="0">
                <a:hlinkClick r:id="rId2"/>
              </a:rPr>
              <a:t>Amanda.Engstfeld@fema.dhs.gov</a:t>
            </a:r>
            <a:r>
              <a:rPr lang="en-US" sz="1100" dirty="0" smtClean="0"/>
              <a:t> </a:t>
            </a:r>
          </a:p>
          <a:p>
            <a:r>
              <a:rPr lang="en-US" sz="1200" dirty="0" smtClean="0"/>
              <a:t>425-487-4626</a:t>
            </a:r>
            <a:endParaRPr lang="en-US" sz="1200" dirty="0"/>
          </a:p>
        </p:txBody>
      </p:sp>
      <p:sp>
        <p:nvSpPr>
          <p:cNvPr id="5" name="TextBox 4"/>
          <p:cNvSpPr txBox="1"/>
          <p:nvPr/>
        </p:nvSpPr>
        <p:spPr>
          <a:xfrm>
            <a:off x="3124200" y="1640536"/>
            <a:ext cx="2286000" cy="830997"/>
          </a:xfrm>
          <a:prstGeom prst="rect">
            <a:avLst/>
          </a:prstGeom>
          <a:noFill/>
          <a:ln>
            <a:solidFill>
              <a:schemeClr val="accent1"/>
            </a:solidFill>
          </a:ln>
        </p:spPr>
        <p:txBody>
          <a:bodyPr wrap="square" rtlCol="0">
            <a:spAutoFit/>
          </a:bodyPr>
          <a:lstStyle/>
          <a:p>
            <a:r>
              <a:rPr lang="en-US" sz="1200" b="1" dirty="0" smtClean="0"/>
              <a:t>Brett Holt</a:t>
            </a:r>
          </a:p>
          <a:p>
            <a:r>
              <a:rPr lang="en-US" sz="1200" dirty="0" smtClean="0"/>
              <a:t>Mitigation Planner</a:t>
            </a:r>
          </a:p>
          <a:p>
            <a:r>
              <a:rPr lang="en-US" sz="1200" dirty="0" smtClean="0">
                <a:hlinkClick r:id="rId3"/>
              </a:rPr>
              <a:t>Brett.holt@fema.dhs.gov</a:t>
            </a:r>
            <a:endParaRPr lang="en-US" sz="1200" dirty="0" smtClean="0"/>
          </a:p>
          <a:p>
            <a:r>
              <a:rPr lang="en-US" sz="1200" dirty="0" smtClean="0"/>
              <a:t>425-487-4553</a:t>
            </a:r>
            <a:endParaRPr lang="en-US" sz="1200" dirty="0"/>
          </a:p>
        </p:txBody>
      </p:sp>
      <p:sp>
        <p:nvSpPr>
          <p:cNvPr id="6" name="TextBox 5"/>
          <p:cNvSpPr txBox="1"/>
          <p:nvPr/>
        </p:nvSpPr>
        <p:spPr>
          <a:xfrm>
            <a:off x="5638800" y="1640535"/>
            <a:ext cx="2667000" cy="830997"/>
          </a:xfrm>
          <a:prstGeom prst="rect">
            <a:avLst/>
          </a:prstGeom>
          <a:noFill/>
          <a:ln>
            <a:solidFill>
              <a:schemeClr val="accent1"/>
            </a:solidFill>
          </a:ln>
        </p:spPr>
        <p:txBody>
          <a:bodyPr wrap="square" rtlCol="0">
            <a:spAutoFit/>
          </a:bodyPr>
          <a:lstStyle/>
          <a:p>
            <a:r>
              <a:rPr lang="en-US" sz="1200" b="1" dirty="0" smtClean="0"/>
              <a:t>Ted Perkins</a:t>
            </a:r>
          </a:p>
          <a:p>
            <a:r>
              <a:rPr lang="en-US" sz="1200" dirty="0" smtClean="0"/>
              <a:t>Regional Engineer</a:t>
            </a:r>
          </a:p>
          <a:p>
            <a:r>
              <a:rPr lang="en-US" sz="1200" dirty="0" smtClean="0">
                <a:hlinkClick r:id="rId4"/>
              </a:rPr>
              <a:t>Dwight.perkins@fema.dhs.gov</a:t>
            </a:r>
            <a:endParaRPr lang="en-US" sz="1200" dirty="0" smtClean="0"/>
          </a:p>
          <a:p>
            <a:r>
              <a:rPr lang="en-US" sz="1200" dirty="0" smtClean="0"/>
              <a:t>425-487-4684</a:t>
            </a:r>
            <a:endParaRPr lang="en-US" sz="1200" dirty="0"/>
          </a:p>
        </p:txBody>
      </p:sp>
      <p:sp>
        <p:nvSpPr>
          <p:cNvPr id="7" name="TextBox 6"/>
          <p:cNvSpPr txBox="1"/>
          <p:nvPr/>
        </p:nvSpPr>
        <p:spPr>
          <a:xfrm>
            <a:off x="553994" y="2590800"/>
            <a:ext cx="2341605" cy="830997"/>
          </a:xfrm>
          <a:prstGeom prst="rect">
            <a:avLst/>
          </a:prstGeom>
          <a:noFill/>
          <a:ln>
            <a:solidFill>
              <a:schemeClr val="accent1"/>
            </a:solidFill>
          </a:ln>
        </p:spPr>
        <p:txBody>
          <a:bodyPr wrap="square" rtlCol="0">
            <a:spAutoFit/>
          </a:bodyPr>
          <a:lstStyle/>
          <a:p>
            <a:r>
              <a:rPr lang="en-US" sz="1200" b="1" dirty="0" smtClean="0"/>
              <a:t>Tamra Biasco</a:t>
            </a:r>
          </a:p>
          <a:p>
            <a:r>
              <a:rPr lang="en-US" sz="1200" dirty="0" smtClean="0"/>
              <a:t>Earthquake Program Manager</a:t>
            </a:r>
          </a:p>
          <a:p>
            <a:r>
              <a:rPr lang="en-US" sz="1200" dirty="0" smtClean="0">
                <a:hlinkClick r:id="rId5"/>
              </a:rPr>
              <a:t>Tamra.biasco@fema.dhs.gov</a:t>
            </a:r>
            <a:endParaRPr lang="en-US" sz="1200" dirty="0" smtClean="0"/>
          </a:p>
          <a:p>
            <a:r>
              <a:rPr lang="en-US" sz="1200" dirty="0" smtClean="0"/>
              <a:t>425-487-4645</a:t>
            </a:r>
            <a:endParaRPr lang="en-US" sz="1200" dirty="0"/>
          </a:p>
        </p:txBody>
      </p:sp>
      <p:sp>
        <p:nvSpPr>
          <p:cNvPr id="8" name="TextBox 7"/>
          <p:cNvSpPr txBox="1"/>
          <p:nvPr/>
        </p:nvSpPr>
        <p:spPr>
          <a:xfrm>
            <a:off x="3124201" y="2590800"/>
            <a:ext cx="2895600" cy="830997"/>
          </a:xfrm>
          <a:prstGeom prst="rect">
            <a:avLst/>
          </a:prstGeom>
          <a:noFill/>
          <a:ln>
            <a:solidFill>
              <a:schemeClr val="accent1"/>
            </a:solidFill>
          </a:ln>
        </p:spPr>
        <p:txBody>
          <a:bodyPr wrap="square" rtlCol="0">
            <a:spAutoFit/>
          </a:bodyPr>
          <a:lstStyle/>
          <a:p>
            <a:r>
              <a:rPr lang="en-US" sz="1200" b="1" dirty="0" smtClean="0"/>
              <a:t>Karen Wood-McGuiness</a:t>
            </a:r>
          </a:p>
          <a:p>
            <a:r>
              <a:rPr lang="en-US" sz="1200" dirty="0" smtClean="0"/>
              <a:t>NFIP Specialist</a:t>
            </a:r>
          </a:p>
          <a:p>
            <a:r>
              <a:rPr lang="en-US" sz="1200" dirty="0" smtClean="0">
                <a:hlinkClick r:id="rId6"/>
              </a:rPr>
              <a:t>Karen.Wood-Mcguiness@fema.dhs.gov</a:t>
            </a:r>
            <a:endParaRPr lang="en-US" sz="1200" dirty="0" smtClean="0"/>
          </a:p>
          <a:p>
            <a:r>
              <a:rPr lang="en-US" sz="1200" dirty="0" smtClean="0"/>
              <a:t>425-487-4645</a:t>
            </a:r>
            <a:endParaRPr lang="en-US" sz="1200" dirty="0"/>
          </a:p>
        </p:txBody>
      </p:sp>
      <p:sp>
        <p:nvSpPr>
          <p:cNvPr id="9" name="TextBox 8"/>
          <p:cNvSpPr txBox="1"/>
          <p:nvPr/>
        </p:nvSpPr>
        <p:spPr>
          <a:xfrm>
            <a:off x="553993" y="3733800"/>
            <a:ext cx="2341605" cy="815608"/>
          </a:xfrm>
          <a:prstGeom prst="rect">
            <a:avLst/>
          </a:prstGeom>
          <a:noFill/>
          <a:ln>
            <a:solidFill>
              <a:schemeClr val="accent1"/>
            </a:solidFill>
          </a:ln>
        </p:spPr>
        <p:txBody>
          <a:bodyPr wrap="square" rtlCol="0">
            <a:spAutoFit/>
          </a:bodyPr>
          <a:lstStyle/>
          <a:p>
            <a:r>
              <a:rPr lang="en-US" sz="1200" b="1" dirty="0" smtClean="0"/>
              <a:t>Ryan McDaniel</a:t>
            </a:r>
          </a:p>
          <a:p>
            <a:r>
              <a:rPr lang="en-US" sz="1200" dirty="0" err="1" smtClean="0"/>
              <a:t>RiskMAP</a:t>
            </a:r>
            <a:r>
              <a:rPr lang="en-US" sz="1200" dirty="0" smtClean="0"/>
              <a:t> Coordinator</a:t>
            </a:r>
          </a:p>
          <a:p>
            <a:r>
              <a:rPr lang="en-US" sz="1100" dirty="0" smtClean="0">
                <a:hlinkClick r:id="rId7"/>
              </a:rPr>
              <a:t>Ryan.McDaniel@idwr.idaho.gov</a:t>
            </a:r>
            <a:endParaRPr lang="en-US" sz="1100" dirty="0"/>
          </a:p>
          <a:p>
            <a:r>
              <a:rPr lang="en-US" sz="1200" dirty="0"/>
              <a:t>(208) 287-4926</a:t>
            </a:r>
            <a:endParaRPr lang="en-US" sz="1200" dirty="0" smtClean="0"/>
          </a:p>
        </p:txBody>
      </p:sp>
      <p:sp>
        <p:nvSpPr>
          <p:cNvPr id="10" name="TextBox 9"/>
          <p:cNvSpPr txBox="1"/>
          <p:nvPr/>
        </p:nvSpPr>
        <p:spPr>
          <a:xfrm>
            <a:off x="3124201" y="3744163"/>
            <a:ext cx="2286000" cy="830997"/>
          </a:xfrm>
          <a:prstGeom prst="rect">
            <a:avLst/>
          </a:prstGeom>
          <a:noFill/>
          <a:ln>
            <a:solidFill>
              <a:schemeClr val="accent1"/>
            </a:solidFill>
          </a:ln>
        </p:spPr>
        <p:txBody>
          <a:bodyPr wrap="square" rtlCol="0">
            <a:spAutoFit/>
          </a:bodyPr>
          <a:lstStyle/>
          <a:p>
            <a:r>
              <a:rPr lang="en-US" sz="1200" b="1" dirty="0" smtClean="0"/>
              <a:t>Mary McGown</a:t>
            </a:r>
          </a:p>
          <a:p>
            <a:r>
              <a:rPr lang="en-US" sz="1200" dirty="0" smtClean="0"/>
              <a:t>NFIP Specialist</a:t>
            </a:r>
          </a:p>
          <a:p>
            <a:r>
              <a:rPr lang="en-US" sz="1100" dirty="0" smtClean="0">
                <a:hlinkClick r:id="rId8"/>
              </a:rPr>
              <a:t>Mary.McGown@idwr.idaho.gov</a:t>
            </a:r>
            <a:r>
              <a:rPr lang="en-US" sz="1200" dirty="0" smtClean="0"/>
              <a:t> </a:t>
            </a:r>
            <a:r>
              <a:rPr lang="en-US" sz="1200" dirty="0"/>
              <a:t>(208) 287-4928</a:t>
            </a:r>
            <a:endParaRPr lang="en-US" sz="1200" dirty="0" smtClean="0"/>
          </a:p>
        </p:txBody>
      </p:sp>
      <p:sp>
        <p:nvSpPr>
          <p:cNvPr id="11" name="TextBox 10"/>
          <p:cNvSpPr txBox="1"/>
          <p:nvPr/>
        </p:nvSpPr>
        <p:spPr>
          <a:xfrm>
            <a:off x="5638800" y="3747211"/>
            <a:ext cx="2590800" cy="830997"/>
          </a:xfrm>
          <a:prstGeom prst="rect">
            <a:avLst/>
          </a:prstGeom>
          <a:noFill/>
          <a:ln>
            <a:solidFill>
              <a:schemeClr val="accent1"/>
            </a:solidFill>
          </a:ln>
        </p:spPr>
        <p:txBody>
          <a:bodyPr wrap="square" rtlCol="0">
            <a:spAutoFit/>
          </a:bodyPr>
          <a:lstStyle/>
          <a:p>
            <a:r>
              <a:rPr lang="en-US" sz="1200" b="1" dirty="0" smtClean="0"/>
              <a:t>Mark Stephensen</a:t>
            </a:r>
          </a:p>
          <a:p>
            <a:r>
              <a:rPr lang="en-US" sz="1200" dirty="0" smtClean="0"/>
              <a:t>Hazard Mitigation Officer</a:t>
            </a:r>
          </a:p>
          <a:p>
            <a:r>
              <a:rPr lang="en-US" sz="1200" dirty="0" smtClean="0">
                <a:hlinkClick r:id="rId9"/>
              </a:rPr>
              <a:t>mstephensen@bhs.idaho.gov</a:t>
            </a:r>
            <a:r>
              <a:rPr lang="en-US" sz="1200" dirty="0"/>
              <a:t> </a:t>
            </a:r>
            <a:endParaRPr lang="en-US" sz="1200" dirty="0" smtClean="0"/>
          </a:p>
          <a:p>
            <a:r>
              <a:rPr lang="en-US" sz="1200" dirty="0" smtClean="0"/>
              <a:t>(</a:t>
            </a:r>
            <a:r>
              <a:rPr lang="en-US" sz="1200" dirty="0"/>
              <a:t>208) 422-5726</a:t>
            </a:r>
            <a:endParaRPr lang="en-US" sz="1200" dirty="0" smtClean="0"/>
          </a:p>
        </p:txBody>
      </p:sp>
      <p:sp>
        <p:nvSpPr>
          <p:cNvPr id="13" name="TextBox 12"/>
          <p:cNvSpPr txBox="1"/>
          <p:nvPr/>
        </p:nvSpPr>
        <p:spPr>
          <a:xfrm>
            <a:off x="562233" y="5715000"/>
            <a:ext cx="2286000" cy="630942"/>
          </a:xfrm>
          <a:prstGeom prst="rect">
            <a:avLst/>
          </a:prstGeom>
          <a:noFill/>
          <a:ln>
            <a:solidFill>
              <a:schemeClr val="accent1"/>
            </a:solidFill>
          </a:ln>
        </p:spPr>
        <p:txBody>
          <a:bodyPr wrap="square" rtlCol="0">
            <a:spAutoFit/>
          </a:bodyPr>
          <a:lstStyle/>
          <a:p>
            <a:r>
              <a:rPr lang="en-US" sz="1200" b="1" dirty="0" err="1" smtClean="0"/>
              <a:t>Becca</a:t>
            </a:r>
            <a:r>
              <a:rPr lang="en-US" sz="1200" b="1" dirty="0" smtClean="0"/>
              <a:t> Croft </a:t>
            </a:r>
          </a:p>
          <a:p>
            <a:r>
              <a:rPr lang="en-US" sz="1100" dirty="0" smtClean="0">
                <a:hlinkClick r:id="rId10"/>
              </a:rPr>
              <a:t>becca.croft@starr-team.com</a:t>
            </a:r>
            <a:r>
              <a:rPr lang="en-US" sz="1100" dirty="0" smtClean="0"/>
              <a:t> </a:t>
            </a:r>
            <a:r>
              <a:rPr lang="en-US" sz="1200" dirty="0"/>
              <a:t>(425) 329-3699 </a:t>
            </a:r>
            <a:endParaRPr lang="en-US" sz="1200" dirty="0" smtClean="0"/>
          </a:p>
        </p:txBody>
      </p:sp>
      <p:sp>
        <p:nvSpPr>
          <p:cNvPr id="14" name="TextBox 13"/>
          <p:cNvSpPr txBox="1"/>
          <p:nvPr/>
        </p:nvSpPr>
        <p:spPr>
          <a:xfrm>
            <a:off x="3124201" y="5717790"/>
            <a:ext cx="2286000" cy="630942"/>
          </a:xfrm>
          <a:prstGeom prst="rect">
            <a:avLst/>
          </a:prstGeom>
          <a:noFill/>
          <a:ln>
            <a:solidFill>
              <a:schemeClr val="accent1"/>
            </a:solidFill>
          </a:ln>
        </p:spPr>
        <p:txBody>
          <a:bodyPr wrap="square" rtlCol="0">
            <a:spAutoFit/>
          </a:bodyPr>
          <a:lstStyle/>
          <a:p>
            <a:r>
              <a:rPr lang="en-US" sz="1200" b="1" dirty="0" smtClean="0"/>
              <a:t>Josha Crowley</a:t>
            </a:r>
          </a:p>
          <a:p>
            <a:r>
              <a:rPr lang="en-US" sz="1050" dirty="0" smtClean="0">
                <a:hlinkClick r:id="rId11"/>
              </a:rPr>
              <a:t>Josha.Crowley@starr-team.com</a:t>
            </a:r>
            <a:r>
              <a:rPr lang="en-US" sz="1100" dirty="0" smtClean="0"/>
              <a:t>  </a:t>
            </a:r>
            <a:r>
              <a:rPr lang="en-US" sz="1200" dirty="0"/>
              <a:t>(425) 329-3679</a:t>
            </a:r>
            <a:endParaRPr lang="en-US" sz="1200" dirty="0" smtClean="0"/>
          </a:p>
        </p:txBody>
      </p:sp>
      <p:sp>
        <p:nvSpPr>
          <p:cNvPr id="15" name="TextBox 14"/>
          <p:cNvSpPr txBox="1"/>
          <p:nvPr/>
        </p:nvSpPr>
        <p:spPr>
          <a:xfrm>
            <a:off x="562233" y="4648200"/>
            <a:ext cx="2333366" cy="830997"/>
          </a:xfrm>
          <a:prstGeom prst="rect">
            <a:avLst/>
          </a:prstGeom>
          <a:noFill/>
          <a:ln>
            <a:solidFill>
              <a:schemeClr val="accent1"/>
            </a:solidFill>
          </a:ln>
        </p:spPr>
        <p:txBody>
          <a:bodyPr wrap="square" rtlCol="0">
            <a:spAutoFit/>
          </a:bodyPr>
          <a:lstStyle/>
          <a:p>
            <a:r>
              <a:rPr lang="en-US" sz="1200" b="1" dirty="0" smtClean="0"/>
              <a:t>Susan Cleverley</a:t>
            </a:r>
          </a:p>
          <a:p>
            <a:r>
              <a:rPr lang="en-US" sz="1200" dirty="0" smtClean="0"/>
              <a:t>State Mitigation Planner</a:t>
            </a:r>
          </a:p>
          <a:p>
            <a:r>
              <a:rPr lang="en-US" sz="1100" dirty="0" smtClean="0">
                <a:hlinkClick r:id="rId12"/>
              </a:rPr>
              <a:t>scleverl@imd.idaho.gov</a:t>
            </a:r>
            <a:r>
              <a:rPr lang="en-US" sz="1100" dirty="0" smtClean="0"/>
              <a:t> </a:t>
            </a:r>
            <a:r>
              <a:rPr lang="en-US" sz="1200" dirty="0" smtClean="0"/>
              <a:t> </a:t>
            </a:r>
          </a:p>
          <a:p>
            <a:r>
              <a:rPr lang="en-US" sz="1200" dirty="0"/>
              <a:t>208-422-6476 </a:t>
            </a:r>
            <a:endParaRPr lang="en-US" sz="1200" dirty="0" smtClean="0"/>
          </a:p>
        </p:txBody>
      </p:sp>
    </p:spTree>
    <p:extLst>
      <p:ext uri="{BB962C8B-B14F-4D97-AF65-F5344CB8AC3E}">
        <p14:creationId xmlns:p14="http://schemas.microsoft.com/office/powerpoint/2010/main" val="1953921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6038"/>
            <a:ext cx="8464153" cy="1154112"/>
          </a:xfrm>
        </p:spPr>
        <p:txBody>
          <a:bodyPr/>
          <a:lstStyle/>
          <a:p>
            <a:r>
              <a:rPr lang="en-US" dirty="0" smtClean="0"/>
              <a:t>The Vision for Risk MAP</a:t>
            </a:r>
            <a:endParaRPr lang="en-US" sz="2800" dirty="0"/>
          </a:p>
        </p:txBody>
      </p:sp>
      <p:sp>
        <p:nvSpPr>
          <p:cNvPr id="4" name="Content Placeholder 2"/>
          <p:cNvSpPr>
            <a:spLocks noGrp="1"/>
          </p:cNvSpPr>
          <p:nvPr>
            <p:ph idx="1"/>
          </p:nvPr>
        </p:nvSpPr>
        <p:spPr>
          <a:xfrm>
            <a:off x="457199" y="1287462"/>
            <a:ext cx="8229600" cy="4938713"/>
          </a:xfrm>
        </p:spPr>
        <p:txBody>
          <a:bodyPr/>
          <a:lstStyle/>
          <a:p>
            <a:pPr marL="0" indent="0" algn="ctr">
              <a:buFont typeface="Wingdings" pitchFamily="2" charset="2"/>
              <a:buNone/>
            </a:pPr>
            <a:r>
              <a:rPr lang="en-US" sz="2400" dirty="0" smtClean="0"/>
              <a:t>Through collaboration with State, Local, and Tribal entities, Risk MAP will deliver </a:t>
            </a:r>
            <a:r>
              <a:rPr lang="en-US" sz="2400" u="sng" dirty="0" smtClean="0">
                <a:solidFill>
                  <a:srgbClr val="CC0000"/>
                </a:solidFill>
              </a:rPr>
              <a:t>quality data</a:t>
            </a:r>
            <a:r>
              <a:rPr lang="en-US" sz="2400" dirty="0" smtClean="0"/>
              <a:t> that increases </a:t>
            </a:r>
            <a:r>
              <a:rPr lang="en-US" sz="2400" u="sng" dirty="0" smtClean="0">
                <a:solidFill>
                  <a:srgbClr val="009900"/>
                </a:solidFill>
              </a:rPr>
              <a:t>public awareness</a:t>
            </a:r>
            <a:r>
              <a:rPr lang="en-US" sz="2400" dirty="0" smtClean="0"/>
              <a:t> and</a:t>
            </a:r>
            <a:r>
              <a:rPr lang="en-US" sz="2400" dirty="0" smtClean="0">
                <a:solidFill>
                  <a:srgbClr val="5F5F5F"/>
                </a:solidFill>
              </a:rPr>
              <a:t> </a:t>
            </a:r>
            <a:r>
              <a:rPr lang="en-US" sz="2400" dirty="0" smtClean="0"/>
              <a:t>leads to </a:t>
            </a:r>
            <a:r>
              <a:rPr lang="en-US" sz="2400" u="sng" dirty="0" smtClean="0">
                <a:solidFill>
                  <a:srgbClr val="0033CC"/>
                </a:solidFill>
              </a:rPr>
              <a:t>action that reduces risk</a:t>
            </a:r>
            <a:r>
              <a:rPr lang="en-US" sz="2400" dirty="0" smtClean="0"/>
              <a:t> to life and property</a:t>
            </a:r>
          </a:p>
          <a:p>
            <a:pPr marL="0" indent="0">
              <a:buFont typeface="Wingdings" pitchFamily="2" charset="2"/>
              <a:buNone/>
            </a:pPr>
            <a:endParaRPr lang="en-US" dirty="0" smtClean="0"/>
          </a:p>
        </p:txBody>
      </p:sp>
      <p:pic>
        <p:nvPicPr>
          <p:cNvPr id="5" name="Picture 2"/>
          <p:cNvPicPr>
            <a:picLocks noChangeAspect="1" noChangeArrowheads="1"/>
          </p:cNvPicPr>
          <p:nvPr/>
        </p:nvPicPr>
        <p:blipFill>
          <a:blip r:embed="rId3" cstate="print"/>
          <a:srcRect/>
          <a:stretch>
            <a:fillRect/>
          </a:stretch>
        </p:blipFill>
        <p:spPr bwMode="auto">
          <a:xfrm>
            <a:off x="1036638" y="3200400"/>
            <a:ext cx="7070725" cy="302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a:xfrm>
            <a:off x="457200" y="1343025"/>
            <a:ext cx="8229600" cy="4295775"/>
          </a:xfrm>
          <a:solidFill>
            <a:schemeClr val="bg1"/>
          </a:solidFill>
        </p:spPr>
        <p:txBody>
          <a:bodyPr/>
          <a:lstStyle/>
          <a:p>
            <a:pPr>
              <a:spcAft>
                <a:spcPts val="300"/>
              </a:spcAft>
            </a:pPr>
            <a:r>
              <a:rPr lang="en-US" sz="2400" dirty="0" smtClean="0"/>
              <a:t>What </a:t>
            </a:r>
            <a:r>
              <a:rPr lang="en-US" sz="2400" dirty="0"/>
              <a:t>types of tools/materials does your community need to increase risk awareness</a:t>
            </a:r>
            <a:r>
              <a:rPr lang="en-US" sz="2400" dirty="0" smtClean="0"/>
              <a:t>?</a:t>
            </a:r>
          </a:p>
          <a:p>
            <a:pPr>
              <a:spcAft>
                <a:spcPts val="300"/>
              </a:spcAft>
            </a:pPr>
            <a:r>
              <a:rPr lang="en-US" sz="2400" dirty="0" smtClean="0"/>
              <a:t>How </a:t>
            </a:r>
            <a:r>
              <a:rPr lang="en-US" sz="2400" dirty="0"/>
              <a:t>can FEMA and the State help you? </a:t>
            </a:r>
            <a:endParaRPr lang="en-US" sz="2400" dirty="0" smtClean="0"/>
          </a:p>
          <a:p>
            <a:pPr>
              <a:spcAft>
                <a:spcPts val="300"/>
              </a:spcAft>
            </a:pPr>
            <a:r>
              <a:rPr lang="en-US" sz="2400" dirty="0" smtClean="0"/>
              <a:t>What capabilities does your community have/need to increase resiliency?</a:t>
            </a:r>
          </a:p>
          <a:p>
            <a:pPr lvl="1">
              <a:spcAft>
                <a:spcPts val="0"/>
              </a:spcAft>
            </a:pPr>
            <a:r>
              <a:rPr lang="en-US" sz="2400" dirty="0"/>
              <a:t>Administrative and </a:t>
            </a:r>
            <a:r>
              <a:rPr lang="en-US" sz="2400" dirty="0" smtClean="0"/>
              <a:t>Technical</a:t>
            </a:r>
          </a:p>
          <a:p>
            <a:pPr lvl="1">
              <a:spcAft>
                <a:spcPts val="0"/>
              </a:spcAft>
            </a:pPr>
            <a:r>
              <a:rPr lang="en-US" sz="2400" dirty="0" smtClean="0"/>
              <a:t>Education </a:t>
            </a:r>
            <a:r>
              <a:rPr lang="en-US" sz="2400" dirty="0"/>
              <a:t>and Outreach</a:t>
            </a:r>
          </a:p>
          <a:p>
            <a:pPr lvl="1">
              <a:spcAft>
                <a:spcPts val="0"/>
              </a:spcAft>
            </a:pPr>
            <a:r>
              <a:rPr lang="en-US" sz="2400" dirty="0"/>
              <a:t>Financial</a:t>
            </a:r>
          </a:p>
          <a:p>
            <a:pPr lvl="1">
              <a:spcAft>
                <a:spcPts val="0"/>
              </a:spcAft>
            </a:pPr>
            <a:r>
              <a:rPr lang="en-US" sz="2400" dirty="0"/>
              <a:t>Planning and Regulatory</a:t>
            </a:r>
          </a:p>
          <a:p>
            <a:pPr lvl="1"/>
            <a:endParaRPr lang="en-US" sz="2200" dirty="0"/>
          </a:p>
        </p:txBody>
      </p:sp>
    </p:spTree>
    <p:extLst>
      <p:ext uri="{BB962C8B-B14F-4D97-AF65-F5344CB8AC3E}">
        <p14:creationId xmlns:p14="http://schemas.microsoft.com/office/powerpoint/2010/main" val="867913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Discovery Process</a:t>
            </a:r>
            <a:endParaRPr lang="en-US" dirty="0"/>
          </a:p>
        </p:txBody>
      </p:sp>
      <p:sp>
        <p:nvSpPr>
          <p:cNvPr id="3" name="Content Placeholder 2"/>
          <p:cNvSpPr>
            <a:spLocks noGrp="1"/>
          </p:cNvSpPr>
          <p:nvPr>
            <p:ph idx="1"/>
          </p:nvPr>
        </p:nvSpPr>
        <p:spPr>
          <a:xfrm>
            <a:off x="457200" y="1524000"/>
            <a:ext cx="5334000" cy="4938713"/>
          </a:xfrm>
        </p:spPr>
        <p:txBody>
          <a:bodyPr/>
          <a:lstStyle/>
          <a:p>
            <a:r>
              <a:rPr lang="en-US" sz="2000" dirty="0" smtClean="0"/>
              <a:t>Meetings were held in May of 2012 with Kootenai County, City of Coeur d’Alene, City of Dalton Gardens, City of Hauser, City of Hayden, City of Hayden Lake, City of Rathdrum, and the City of Post Falls. </a:t>
            </a:r>
          </a:p>
          <a:p>
            <a:r>
              <a:rPr lang="en-US" sz="2000" dirty="0" smtClean="0"/>
              <a:t>Identified hazards, outreach materials, mitigation and risk assessment needs and flood study needs</a:t>
            </a:r>
          </a:p>
          <a:p>
            <a:r>
              <a:rPr lang="en-US" sz="2000" dirty="0" smtClean="0"/>
              <a:t>Engineering specific call with communities to discuss flood mapping issues</a:t>
            </a:r>
          </a:p>
          <a:p>
            <a:r>
              <a:rPr lang="en-US" sz="2000" dirty="0" smtClean="0"/>
              <a:t>Draft report was created summarizing the community needs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38800" y="1295400"/>
            <a:ext cx="3422345" cy="4495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050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Upper Spokane Area Overview.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48492"/>
            <a:ext cx="9144000" cy="6252308"/>
          </a:xfrm>
          <a:prstGeom prst="rect">
            <a:avLst/>
          </a:prstGeom>
          <a:noFill/>
          <a:ln w="9525">
            <a:noFill/>
            <a:miter lim="800000"/>
            <a:headEnd/>
            <a:tailEnd/>
          </a:ln>
        </p:spPr>
      </p:pic>
    </p:spTree>
    <p:extLst>
      <p:ext uri="{BB962C8B-B14F-4D97-AF65-F5344CB8AC3E}">
        <p14:creationId xmlns:p14="http://schemas.microsoft.com/office/powerpoint/2010/main" val="752957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of Concern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2109744"/>
              </p:ext>
            </p:extLst>
          </p:nvPr>
        </p:nvGraphicFramePr>
        <p:xfrm>
          <a:off x="304800" y="1371600"/>
          <a:ext cx="8458200" cy="1667857"/>
        </p:xfrm>
        <a:graphic>
          <a:graphicData uri="http://schemas.openxmlformats.org/drawingml/2006/table">
            <a:tbl>
              <a:tblPr firstRow="1" firstCol="1" bandRow="1">
                <a:tableStyleId>{5C22544A-7EE6-4342-B048-85BDC9FD1C3A}</a:tableStyleId>
              </a:tblPr>
              <a:tblGrid>
                <a:gridCol w="1450113"/>
                <a:gridCol w="7008087"/>
              </a:tblGrid>
              <a:tr h="236682">
                <a:tc gridSpan="2">
                  <a:txBody>
                    <a:bodyPr/>
                    <a:lstStyle/>
                    <a:p>
                      <a:pPr marL="0" marR="0">
                        <a:spcBef>
                          <a:spcPts val="0"/>
                        </a:spcBef>
                        <a:spcAft>
                          <a:spcPts val="0"/>
                        </a:spcAft>
                      </a:pPr>
                      <a:r>
                        <a:rPr lang="en-US" sz="1600" b="1" dirty="0" smtClean="0">
                          <a:effectLst/>
                        </a:rPr>
                        <a:t>Coeur</a:t>
                      </a:r>
                      <a:r>
                        <a:rPr lang="en-US" sz="1600" b="1" baseline="0" dirty="0" smtClean="0">
                          <a:effectLst/>
                        </a:rPr>
                        <a:t> d’Alene</a:t>
                      </a:r>
                      <a:endParaRPr lang="en-US" sz="1600" b="1" dirty="0">
                        <a:effectLst/>
                        <a:latin typeface="Times New Roman"/>
                        <a:ea typeface="Times New Roman"/>
                      </a:endParaRPr>
                    </a:p>
                  </a:txBody>
                  <a:tcPr marL="68580" marR="68580" marT="0" marB="0"/>
                </a:tc>
                <a:tc hMerge="1">
                  <a:txBody>
                    <a:bodyPr/>
                    <a:lstStyle/>
                    <a:p>
                      <a:endParaRPr lang="en-US"/>
                    </a:p>
                  </a:txBody>
                  <a:tcPr/>
                </a:tc>
              </a:tr>
              <a:tr h="236682">
                <a:tc>
                  <a:txBody>
                    <a:bodyPr/>
                    <a:lstStyle/>
                    <a:p>
                      <a:pPr marL="0" marR="0" algn="l">
                        <a:spcBef>
                          <a:spcPts val="0"/>
                        </a:spcBef>
                        <a:spcAft>
                          <a:spcPts val="0"/>
                        </a:spcAft>
                      </a:pPr>
                      <a:r>
                        <a:rPr lang="en-US" sz="1100" dirty="0" smtClean="0">
                          <a:effectLst/>
                          <a:latin typeface="+mn-lt"/>
                          <a:ea typeface="+mn-ea"/>
                        </a:rPr>
                        <a:t>Environmentally</a:t>
                      </a:r>
                      <a:r>
                        <a:rPr lang="en-US" sz="1100" baseline="0" dirty="0" smtClean="0">
                          <a:effectLst/>
                          <a:latin typeface="+mn-lt"/>
                          <a:ea typeface="+mn-ea"/>
                        </a:rPr>
                        <a:t> Sensitive Areas</a:t>
                      </a:r>
                      <a:endParaRPr lang="en-US" sz="1800" dirty="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smtClean="0">
                          <a:effectLst/>
                        </a:rPr>
                        <a:t>The community is concerned with lake and river quality </a:t>
                      </a:r>
                      <a:endParaRPr lang="en-US" sz="1800" dirty="0">
                        <a:effectLst/>
                        <a:latin typeface="Times New Roman"/>
                        <a:ea typeface="Times New Roman"/>
                      </a:endParaRPr>
                    </a:p>
                  </a:txBody>
                  <a:tcPr marL="68580" marR="68580" marT="0" marB="0"/>
                </a:tc>
              </a:tr>
              <a:tr h="236682">
                <a:tc>
                  <a:txBody>
                    <a:bodyPr/>
                    <a:lstStyle/>
                    <a:p>
                      <a:pPr marL="0" marR="0" algn="l">
                        <a:spcBef>
                          <a:spcPts val="0"/>
                        </a:spcBef>
                        <a:spcAft>
                          <a:spcPts val="0"/>
                        </a:spcAft>
                      </a:pPr>
                      <a:r>
                        <a:rPr lang="en-US" sz="1100">
                          <a:effectLst/>
                        </a:rPr>
                        <a:t>Fire</a:t>
                      </a:r>
                      <a:endParaRPr lang="en-US" sz="180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smtClean="0">
                          <a:effectLst/>
                        </a:rPr>
                        <a:t>Communications infrastructure enhancement measures are desired by the county.</a:t>
                      </a:r>
                      <a:endParaRPr lang="en-US" sz="1800" dirty="0">
                        <a:effectLst/>
                        <a:latin typeface="Times New Roman"/>
                        <a:ea typeface="Times New Roman"/>
                      </a:endParaRPr>
                    </a:p>
                  </a:txBody>
                  <a:tcPr marL="68580" marR="68580" marT="0" marB="0"/>
                </a:tc>
              </a:tr>
              <a:tr h="378691">
                <a:tc>
                  <a:txBody>
                    <a:bodyPr/>
                    <a:lstStyle/>
                    <a:p>
                      <a:pPr marL="0" marR="0" algn="l">
                        <a:spcBef>
                          <a:spcPts val="0"/>
                        </a:spcBef>
                        <a:spcAft>
                          <a:spcPts val="0"/>
                        </a:spcAft>
                      </a:pPr>
                      <a:r>
                        <a:rPr lang="en-US" sz="1100" dirty="0" smtClean="0">
                          <a:effectLst/>
                        </a:rPr>
                        <a:t>Fire</a:t>
                      </a:r>
                      <a:endParaRPr lang="en-US" sz="1800" dirty="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smtClean="0">
                          <a:effectLst/>
                        </a:rPr>
                        <a:t>Maintaining fire mitigation measures is</a:t>
                      </a:r>
                      <a:r>
                        <a:rPr lang="en-US" sz="1100" baseline="0" dirty="0" smtClean="0">
                          <a:effectLst/>
                        </a:rPr>
                        <a:t> of concern</a:t>
                      </a:r>
                      <a:endParaRPr lang="en-US" sz="1800" dirty="0">
                        <a:effectLst/>
                        <a:latin typeface="Times New Roman"/>
                        <a:ea typeface="Times New Roman"/>
                      </a:endParaRPr>
                    </a:p>
                  </a:txBody>
                  <a:tcPr marL="68580" marR="68580" marT="0" marB="0"/>
                </a:tc>
              </a:tr>
              <a:tr h="236682">
                <a:tc>
                  <a:txBody>
                    <a:bodyPr/>
                    <a:lstStyle/>
                    <a:p>
                      <a:pPr marL="0" marR="0" algn="l">
                        <a:spcBef>
                          <a:spcPts val="0"/>
                        </a:spcBef>
                        <a:spcAft>
                          <a:spcPts val="0"/>
                        </a:spcAft>
                      </a:pPr>
                      <a:r>
                        <a:rPr lang="en-US" sz="1100" dirty="0" smtClean="0">
                          <a:effectLst/>
                        </a:rPr>
                        <a:t>Flood</a:t>
                      </a:r>
                      <a:endParaRPr lang="en-US" sz="1800" dirty="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smtClean="0">
                          <a:effectLst/>
                        </a:rPr>
                        <a:t>There is an area of ponding caused by a drainage issue</a:t>
                      </a:r>
                      <a:endParaRPr lang="en-US" sz="1800" dirty="0">
                        <a:effectLst/>
                        <a:latin typeface="Times New Roman"/>
                        <a:ea typeface="Times New Roman"/>
                      </a:endParaRPr>
                    </a:p>
                  </a:txBody>
                  <a:tcPr marL="68580" marR="68580" marT="0" marB="0">
                    <a:solidFill>
                      <a:srgbClr val="FFFF00"/>
                    </a:solidFill>
                  </a:tcPr>
                </a:tc>
              </a:tr>
              <a:tr h="236682">
                <a:tc>
                  <a:txBody>
                    <a:bodyPr/>
                    <a:lstStyle/>
                    <a:p>
                      <a:pPr marL="0" marR="0" algn="l">
                        <a:spcBef>
                          <a:spcPts val="0"/>
                        </a:spcBef>
                        <a:spcAft>
                          <a:spcPts val="0"/>
                        </a:spcAft>
                      </a:pPr>
                      <a:r>
                        <a:rPr lang="en-US" sz="1100" dirty="0" smtClean="0">
                          <a:effectLst/>
                          <a:latin typeface="+mn-lt"/>
                          <a:ea typeface="+mn-ea"/>
                        </a:rPr>
                        <a:t>Severe</a:t>
                      </a:r>
                      <a:r>
                        <a:rPr lang="en-US" sz="1100" baseline="0" dirty="0" smtClean="0">
                          <a:effectLst/>
                          <a:latin typeface="+mn-lt"/>
                          <a:ea typeface="+mn-ea"/>
                        </a:rPr>
                        <a:t> Storms</a:t>
                      </a:r>
                      <a:endParaRPr lang="en-US" sz="1800" dirty="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smtClean="0">
                          <a:effectLst/>
                        </a:rPr>
                        <a:t>Long term power outages</a:t>
                      </a:r>
                      <a:r>
                        <a:rPr lang="en-US" sz="1100" baseline="0" dirty="0" smtClean="0">
                          <a:effectLst/>
                        </a:rPr>
                        <a:t> are experienced during severe storms</a:t>
                      </a:r>
                      <a:endParaRPr lang="en-US" sz="1800" dirty="0">
                        <a:effectLst/>
                        <a:latin typeface="Times New Roman"/>
                        <a:ea typeface="Times New Roman"/>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20126789"/>
              </p:ext>
            </p:extLst>
          </p:nvPr>
        </p:nvGraphicFramePr>
        <p:xfrm>
          <a:off x="304800" y="3169920"/>
          <a:ext cx="8458200" cy="960120"/>
        </p:xfrm>
        <a:graphic>
          <a:graphicData uri="http://schemas.openxmlformats.org/drawingml/2006/table">
            <a:tbl>
              <a:tblPr firstRow="1" firstCol="1" bandRow="1">
                <a:tableStyleId>{5C22544A-7EE6-4342-B048-85BDC9FD1C3A}</a:tableStyleId>
              </a:tblPr>
              <a:tblGrid>
                <a:gridCol w="1450114"/>
                <a:gridCol w="7008086"/>
              </a:tblGrid>
              <a:tr h="152400">
                <a:tc gridSpan="2">
                  <a:txBody>
                    <a:bodyPr/>
                    <a:lstStyle/>
                    <a:p>
                      <a:pPr marL="0" marR="0">
                        <a:spcBef>
                          <a:spcPts val="0"/>
                        </a:spcBef>
                        <a:spcAft>
                          <a:spcPts val="0"/>
                        </a:spcAft>
                      </a:pPr>
                      <a:r>
                        <a:rPr lang="en-US" sz="1600" dirty="0" smtClean="0">
                          <a:effectLst/>
                          <a:latin typeface="+mn-lt"/>
                          <a:ea typeface="+mn-ea"/>
                        </a:rPr>
                        <a:t>Dalton</a:t>
                      </a:r>
                      <a:r>
                        <a:rPr lang="en-US" sz="1600" baseline="0" dirty="0" smtClean="0">
                          <a:effectLst/>
                          <a:latin typeface="+mn-lt"/>
                          <a:ea typeface="+mn-ea"/>
                        </a:rPr>
                        <a:t> Gardens</a:t>
                      </a:r>
                      <a:endParaRPr lang="en-US" sz="1600" dirty="0">
                        <a:effectLst/>
                        <a:latin typeface="Times New Roman"/>
                        <a:ea typeface="Times New Roman"/>
                      </a:endParaRPr>
                    </a:p>
                  </a:txBody>
                  <a:tcPr marL="68580" marR="68580" marT="0" marB="0"/>
                </a:tc>
                <a:tc hMerge="1">
                  <a:txBody>
                    <a:bodyPr/>
                    <a:lstStyle/>
                    <a:p>
                      <a:endParaRPr lang="en-US"/>
                    </a:p>
                  </a:txBody>
                  <a:tcPr/>
                </a:tc>
              </a:tr>
              <a:tr h="266700">
                <a:tc>
                  <a:txBody>
                    <a:bodyPr/>
                    <a:lstStyle/>
                    <a:p>
                      <a:pPr marL="0" marR="0" algn="l">
                        <a:spcBef>
                          <a:spcPts val="0"/>
                        </a:spcBef>
                        <a:spcAft>
                          <a:spcPts val="0"/>
                        </a:spcAft>
                      </a:pPr>
                      <a:r>
                        <a:rPr lang="en-US" sz="1100" dirty="0" smtClean="0">
                          <a:effectLst/>
                          <a:latin typeface="+mn-lt"/>
                          <a:ea typeface="+mn-ea"/>
                        </a:rPr>
                        <a:t>Environmentally</a:t>
                      </a:r>
                      <a:r>
                        <a:rPr lang="en-US" sz="1100" baseline="0" dirty="0" smtClean="0">
                          <a:effectLst/>
                          <a:latin typeface="+mn-lt"/>
                          <a:ea typeface="+mn-ea"/>
                        </a:rPr>
                        <a:t> Sensitive Area</a:t>
                      </a:r>
                      <a:endParaRPr lang="en-US" sz="1800" dirty="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err="1" smtClean="0">
                          <a:effectLst/>
                        </a:rPr>
                        <a:t>Tottens</a:t>
                      </a:r>
                      <a:r>
                        <a:rPr lang="en-US" sz="1100" dirty="0" smtClean="0">
                          <a:effectLst/>
                        </a:rPr>
                        <a:t> Pond (located in the northeast corner</a:t>
                      </a:r>
                      <a:r>
                        <a:rPr lang="en-US" sz="1100" baseline="0" dirty="0" smtClean="0">
                          <a:effectLst/>
                        </a:rPr>
                        <a:t> of the city on private land) is an environmentally sensitive area.</a:t>
                      </a:r>
                      <a:endParaRPr lang="en-US" sz="1800" dirty="0">
                        <a:effectLst/>
                        <a:latin typeface="Times New Roman"/>
                        <a:ea typeface="Times New Roman"/>
                      </a:endParaRPr>
                    </a:p>
                  </a:txBody>
                  <a:tcPr marL="68580" marR="68580" marT="0" marB="0"/>
                </a:tc>
              </a:tr>
              <a:tr h="381000">
                <a:tc>
                  <a:txBody>
                    <a:bodyPr/>
                    <a:lstStyle/>
                    <a:p>
                      <a:pPr marL="0" marR="0" algn="l">
                        <a:spcBef>
                          <a:spcPts val="0"/>
                        </a:spcBef>
                        <a:spcAft>
                          <a:spcPts val="0"/>
                        </a:spcAft>
                      </a:pPr>
                      <a:r>
                        <a:rPr lang="en-US" sz="1100" dirty="0" smtClean="0">
                          <a:effectLst/>
                          <a:latin typeface="+mn-lt"/>
                          <a:ea typeface="+mn-ea"/>
                        </a:rPr>
                        <a:t>Fire</a:t>
                      </a:r>
                      <a:endParaRPr lang="en-US" sz="1800" dirty="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smtClean="0">
                          <a:effectLst/>
                        </a:rPr>
                        <a:t>Canfield Mountain is a wildfire risk. One resident lives on the mountain.</a:t>
                      </a:r>
                      <a:endParaRPr lang="en-US" sz="1800" dirty="0">
                        <a:effectLst/>
                        <a:latin typeface="Times New Roman"/>
                        <a:ea typeface="Times New Roman"/>
                      </a:endParaRPr>
                    </a:p>
                  </a:txBody>
                  <a:tcPr marL="68580" marR="68580" marT="0" marB="0"/>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966551649"/>
              </p:ext>
            </p:extLst>
          </p:nvPr>
        </p:nvGraphicFramePr>
        <p:xfrm>
          <a:off x="260555" y="4267200"/>
          <a:ext cx="8458200" cy="2103120"/>
        </p:xfrm>
        <a:graphic>
          <a:graphicData uri="http://schemas.openxmlformats.org/drawingml/2006/table">
            <a:tbl>
              <a:tblPr firstRow="1" firstCol="1" bandRow="1">
                <a:tableStyleId>{5C22544A-7EE6-4342-B048-85BDC9FD1C3A}</a:tableStyleId>
              </a:tblPr>
              <a:tblGrid>
                <a:gridCol w="1450114"/>
                <a:gridCol w="7008086"/>
              </a:tblGrid>
              <a:tr h="152400">
                <a:tc gridSpan="2">
                  <a:txBody>
                    <a:bodyPr/>
                    <a:lstStyle/>
                    <a:p>
                      <a:pPr marL="0" marR="0">
                        <a:spcBef>
                          <a:spcPts val="0"/>
                        </a:spcBef>
                        <a:spcAft>
                          <a:spcPts val="0"/>
                        </a:spcAft>
                      </a:pPr>
                      <a:r>
                        <a:rPr lang="en-US" sz="1600" dirty="0" smtClean="0">
                          <a:effectLst/>
                          <a:latin typeface="+mn-lt"/>
                          <a:ea typeface="+mn-ea"/>
                        </a:rPr>
                        <a:t>Hayden</a:t>
                      </a:r>
                      <a:endParaRPr lang="en-US" sz="1600" dirty="0">
                        <a:effectLst/>
                        <a:latin typeface="Times New Roman"/>
                        <a:ea typeface="Times New Roman"/>
                      </a:endParaRPr>
                    </a:p>
                  </a:txBody>
                  <a:tcPr marL="68580" marR="68580" marT="0" marB="0"/>
                </a:tc>
                <a:tc hMerge="1">
                  <a:txBody>
                    <a:bodyPr/>
                    <a:lstStyle/>
                    <a:p>
                      <a:endParaRPr lang="en-US"/>
                    </a:p>
                  </a:txBody>
                  <a:tcPr/>
                </a:tc>
              </a:tr>
              <a:tr h="266700">
                <a:tc>
                  <a:txBody>
                    <a:bodyPr/>
                    <a:lstStyle/>
                    <a:p>
                      <a:pPr marL="0" marR="0" algn="l">
                        <a:spcBef>
                          <a:spcPts val="0"/>
                        </a:spcBef>
                        <a:spcAft>
                          <a:spcPts val="0"/>
                        </a:spcAft>
                      </a:pPr>
                      <a:r>
                        <a:rPr lang="en-US" sz="1100" dirty="0" smtClean="0">
                          <a:effectLst/>
                        </a:rPr>
                        <a:t>Environmentally</a:t>
                      </a:r>
                      <a:r>
                        <a:rPr lang="en-US" sz="1100" baseline="0" dirty="0" smtClean="0">
                          <a:effectLst/>
                        </a:rPr>
                        <a:t> Sensitive Areas</a:t>
                      </a:r>
                      <a:endParaRPr lang="en-US" sz="1800" dirty="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smtClean="0">
                          <a:effectLst/>
                        </a:rPr>
                        <a:t>Isolated wetlands exist along the northeast and southeast corner of the city limits.</a:t>
                      </a:r>
                      <a:endParaRPr lang="en-US" sz="1800" dirty="0">
                        <a:effectLst/>
                        <a:latin typeface="Times New Roman"/>
                        <a:ea typeface="Times New Roman"/>
                      </a:endParaRPr>
                    </a:p>
                  </a:txBody>
                  <a:tcPr marL="68580" marR="68580" marT="0" marB="0"/>
                </a:tc>
              </a:tr>
              <a:tr h="381000">
                <a:tc>
                  <a:txBody>
                    <a:bodyPr/>
                    <a:lstStyle/>
                    <a:p>
                      <a:pPr marL="0" marR="0" algn="l">
                        <a:spcBef>
                          <a:spcPts val="0"/>
                        </a:spcBef>
                        <a:spcAft>
                          <a:spcPts val="0"/>
                        </a:spcAft>
                      </a:pPr>
                      <a:r>
                        <a:rPr lang="en-US" sz="1100" dirty="0">
                          <a:effectLst/>
                        </a:rPr>
                        <a:t>Flood</a:t>
                      </a:r>
                      <a:endParaRPr lang="en-US" sz="1800" dirty="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smtClean="0">
                          <a:effectLst/>
                        </a:rPr>
                        <a:t>Earthen dams are located along the lake at the city boundary</a:t>
                      </a:r>
                      <a:endParaRPr lang="en-US" sz="1800" dirty="0">
                        <a:effectLst/>
                        <a:latin typeface="Times New Roman"/>
                        <a:ea typeface="Times New Roman"/>
                      </a:endParaRPr>
                    </a:p>
                  </a:txBody>
                  <a:tcPr marL="68580" marR="68580" marT="0" marB="0"/>
                </a:tc>
              </a:tr>
              <a:tr h="381000">
                <a:tc>
                  <a:txBody>
                    <a:bodyPr/>
                    <a:lstStyle/>
                    <a:p>
                      <a:pPr marL="0" marR="0" algn="l" defTabSz="914400" rtl="0" eaLnBrk="1" latinLnBrk="0" hangingPunct="1">
                        <a:spcBef>
                          <a:spcPts val="0"/>
                        </a:spcBef>
                        <a:spcAft>
                          <a:spcPts val="0"/>
                        </a:spcAft>
                      </a:pPr>
                      <a:r>
                        <a:rPr lang="en-US" sz="1100" b="1" kern="1200" dirty="0" smtClean="0">
                          <a:solidFill>
                            <a:schemeClr val="lt1"/>
                          </a:solidFill>
                          <a:effectLst/>
                          <a:latin typeface="+mn-lt"/>
                          <a:ea typeface="+mn-ea"/>
                          <a:cs typeface="+mn-cs"/>
                        </a:rPr>
                        <a:t>Flood</a:t>
                      </a:r>
                      <a:endParaRPr lang="en-US" sz="1100" b="1" kern="1200" dirty="0">
                        <a:solidFill>
                          <a:schemeClr val="lt1"/>
                        </a:solidFill>
                        <a:effectLst/>
                        <a:latin typeface="+mn-lt"/>
                        <a:ea typeface="+mn-ea"/>
                        <a:cs typeface="+mn-cs"/>
                      </a:endParaRPr>
                    </a:p>
                  </a:txBody>
                  <a:tcPr marL="68580" marR="68580" marT="0" marB="0"/>
                </a:tc>
                <a:tc>
                  <a:txBody>
                    <a:bodyPr/>
                    <a:lstStyle/>
                    <a:p>
                      <a:pPr marL="0" marR="0" algn="l" defTabSz="914400" rtl="0" eaLnBrk="1" latinLnBrk="0" hangingPunct="1">
                        <a:spcBef>
                          <a:spcPts val="0"/>
                        </a:spcBef>
                        <a:spcAft>
                          <a:spcPts val="0"/>
                        </a:spcAft>
                      </a:pPr>
                      <a:r>
                        <a:rPr lang="en-US" sz="1100" kern="1200" dirty="0" smtClean="0">
                          <a:solidFill>
                            <a:schemeClr val="dk1"/>
                          </a:solidFill>
                          <a:effectLst/>
                          <a:latin typeface="+mn-lt"/>
                          <a:ea typeface="+mn-ea"/>
                          <a:cs typeface="+mn-cs"/>
                        </a:rPr>
                        <a:t>There is a flood potential from ponding caused by drainage issues in this area</a:t>
                      </a:r>
                      <a:endParaRPr lang="en-US" sz="1100" kern="1200" dirty="0">
                        <a:solidFill>
                          <a:schemeClr val="dk1"/>
                        </a:solidFill>
                        <a:effectLst/>
                        <a:latin typeface="+mn-lt"/>
                        <a:ea typeface="+mn-ea"/>
                        <a:cs typeface="+mn-cs"/>
                      </a:endParaRPr>
                    </a:p>
                  </a:txBody>
                  <a:tcPr marL="68580" marR="68580" marT="0" marB="0">
                    <a:solidFill>
                      <a:srgbClr val="FFFF00"/>
                    </a:solidFill>
                  </a:tcPr>
                </a:tc>
              </a:tr>
              <a:tr h="381000">
                <a:tc>
                  <a:txBody>
                    <a:bodyPr/>
                    <a:lstStyle/>
                    <a:p>
                      <a:pPr marL="0" marR="0" algn="l" defTabSz="914400" rtl="0" eaLnBrk="1" latinLnBrk="0" hangingPunct="1">
                        <a:spcBef>
                          <a:spcPts val="0"/>
                        </a:spcBef>
                        <a:spcAft>
                          <a:spcPts val="0"/>
                        </a:spcAft>
                      </a:pPr>
                      <a:r>
                        <a:rPr lang="en-US" sz="1100" b="1" kern="1200" dirty="0" smtClean="0">
                          <a:solidFill>
                            <a:schemeClr val="lt1"/>
                          </a:solidFill>
                          <a:effectLst/>
                          <a:latin typeface="+mn-lt"/>
                          <a:ea typeface="+mn-ea"/>
                          <a:cs typeface="+mn-cs"/>
                        </a:rPr>
                        <a:t>Infrastructure</a:t>
                      </a:r>
                      <a:endParaRPr lang="en-US" sz="1100" b="1" kern="1200" dirty="0">
                        <a:solidFill>
                          <a:schemeClr val="lt1"/>
                        </a:solidFill>
                        <a:effectLst/>
                        <a:latin typeface="+mn-lt"/>
                        <a:ea typeface="+mn-ea"/>
                        <a:cs typeface="+mn-cs"/>
                      </a:endParaRPr>
                    </a:p>
                  </a:txBody>
                  <a:tcPr marL="68580" marR="68580" marT="0" marB="0"/>
                </a:tc>
                <a:tc>
                  <a:txBody>
                    <a:bodyPr/>
                    <a:lstStyle/>
                    <a:p>
                      <a:pPr marL="0" marR="0" algn="l" defTabSz="914400" rtl="0" eaLnBrk="1" latinLnBrk="0" hangingPunct="1">
                        <a:spcBef>
                          <a:spcPts val="0"/>
                        </a:spcBef>
                        <a:spcAft>
                          <a:spcPts val="0"/>
                        </a:spcAft>
                      </a:pPr>
                      <a:r>
                        <a:rPr lang="en-US" sz="1100" kern="1200" dirty="0" smtClean="0">
                          <a:solidFill>
                            <a:schemeClr val="dk1"/>
                          </a:solidFill>
                          <a:effectLst/>
                          <a:latin typeface="+mn-lt"/>
                          <a:ea typeface="+mn-ea"/>
                          <a:cs typeface="+mn-cs"/>
                        </a:rPr>
                        <a:t>All sanitary sewers are pumped out of the City of Hayden. Sand bagging efforts around lift stations have been required for protection of these facilities from flooding.</a:t>
                      </a:r>
                      <a:endParaRPr lang="en-US" sz="1100" kern="1200" dirty="0">
                        <a:solidFill>
                          <a:schemeClr val="dk1"/>
                        </a:solidFill>
                        <a:effectLst/>
                        <a:latin typeface="+mn-lt"/>
                        <a:ea typeface="+mn-ea"/>
                        <a:cs typeface="+mn-cs"/>
                      </a:endParaRPr>
                    </a:p>
                  </a:txBody>
                  <a:tcPr marL="68580" marR="68580" marT="0" marB="0"/>
                </a:tc>
              </a:tr>
              <a:tr h="381000">
                <a:tc>
                  <a:txBody>
                    <a:bodyPr/>
                    <a:lstStyle/>
                    <a:p>
                      <a:pPr marL="0" marR="0" algn="l" defTabSz="914400" rtl="0" eaLnBrk="1" latinLnBrk="0" hangingPunct="1">
                        <a:spcBef>
                          <a:spcPts val="0"/>
                        </a:spcBef>
                        <a:spcAft>
                          <a:spcPts val="0"/>
                        </a:spcAft>
                      </a:pPr>
                      <a:r>
                        <a:rPr lang="en-US" sz="1100" b="1" kern="1200" dirty="0" smtClean="0">
                          <a:solidFill>
                            <a:schemeClr val="lt1"/>
                          </a:solidFill>
                          <a:effectLst/>
                          <a:latin typeface="+mn-lt"/>
                          <a:ea typeface="+mn-ea"/>
                          <a:cs typeface="+mn-cs"/>
                        </a:rPr>
                        <a:t>Landslide</a:t>
                      </a:r>
                      <a:endParaRPr lang="en-US" sz="1100" b="1" kern="1200" dirty="0">
                        <a:solidFill>
                          <a:schemeClr val="lt1"/>
                        </a:solidFill>
                        <a:effectLst/>
                        <a:latin typeface="+mn-lt"/>
                        <a:ea typeface="+mn-ea"/>
                        <a:cs typeface="+mn-cs"/>
                      </a:endParaRPr>
                    </a:p>
                  </a:txBody>
                  <a:tcPr marL="68580" marR="68580" marT="0" marB="0"/>
                </a:tc>
                <a:tc>
                  <a:txBody>
                    <a:bodyPr/>
                    <a:lstStyle/>
                    <a:p>
                      <a:pPr marL="0" marR="0" algn="l" defTabSz="914400" rtl="0" eaLnBrk="1" latinLnBrk="0" hangingPunct="1">
                        <a:spcBef>
                          <a:spcPts val="0"/>
                        </a:spcBef>
                        <a:spcAft>
                          <a:spcPts val="0"/>
                        </a:spcAft>
                      </a:pPr>
                      <a:r>
                        <a:rPr lang="en-US" sz="1100" kern="1200" dirty="0" smtClean="0">
                          <a:solidFill>
                            <a:schemeClr val="dk1"/>
                          </a:solidFill>
                          <a:effectLst/>
                          <a:latin typeface="+mn-lt"/>
                          <a:ea typeface="+mn-ea"/>
                          <a:cs typeface="+mn-cs"/>
                        </a:rPr>
                        <a:t>Hayden Canyon area in the northeast section of Hayden has significant slopes and is a concern for landslides.</a:t>
                      </a:r>
                      <a:endParaRPr lang="en-US" sz="1100" kern="1200" dirty="0">
                        <a:solidFill>
                          <a:schemeClr val="dk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2687248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of Concern</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15911441"/>
              </p:ext>
            </p:extLst>
          </p:nvPr>
        </p:nvGraphicFramePr>
        <p:xfrm>
          <a:off x="228600" y="1371600"/>
          <a:ext cx="8458200" cy="5082540"/>
        </p:xfrm>
        <a:graphic>
          <a:graphicData uri="http://schemas.openxmlformats.org/drawingml/2006/table">
            <a:tbl>
              <a:tblPr firstRow="1" firstCol="1" bandRow="1">
                <a:tableStyleId>{5C22544A-7EE6-4342-B048-85BDC9FD1C3A}</a:tableStyleId>
              </a:tblPr>
              <a:tblGrid>
                <a:gridCol w="1450114"/>
                <a:gridCol w="7008086"/>
              </a:tblGrid>
              <a:tr h="152400">
                <a:tc gridSpan="2">
                  <a:txBody>
                    <a:bodyPr/>
                    <a:lstStyle/>
                    <a:p>
                      <a:pPr marL="0" marR="0">
                        <a:spcBef>
                          <a:spcPts val="0"/>
                        </a:spcBef>
                        <a:spcAft>
                          <a:spcPts val="0"/>
                        </a:spcAft>
                      </a:pPr>
                      <a:r>
                        <a:rPr lang="en-US" sz="1600" dirty="0" smtClean="0">
                          <a:effectLst/>
                          <a:latin typeface="+mn-lt"/>
                          <a:ea typeface="+mn-ea"/>
                        </a:rPr>
                        <a:t>Kootenai County</a:t>
                      </a:r>
                      <a:endParaRPr lang="en-US" sz="1600" dirty="0">
                        <a:effectLst/>
                        <a:latin typeface="Times New Roman"/>
                        <a:ea typeface="Times New Roman"/>
                      </a:endParaRPr>
                    </a:p>
                  </a:txBody>
                  <a:tcPr marL="68580" marR="68580" marT="0" marB="0"/>
                </a:tc>
                <a:tc hMerge="1">
                  <a:txBody>
                    <a:bodyPr/>
                    <a:lstStyle/>
                    <a:p>
                      <a:endParaRPr lang="en-US"/>
                    </a:p>
                  </a:txBody>
                  <a:tcPr/>
                </a:tc>
              </a:tr>
              <a:tr h="266700">
                <a:tc>
                  <a:txBody>
                    <a:bodyPr/>
                    <a:lstStyle/>
                    <a:p>
                      <a:pPr marL="0" marR="0" algn="l">
                        <a:spcBef>
                          <a:spcPts val="0"/>
                        </a:spcBef>
                        <a:spcAft>
                          <a:spcPts val="0"/>
                        </a:spcAft>
                      </a:pPr>
                      <a:r>
                        <a:rPr lang="en-US" sz="1100" dirty="0" smtClean="0">
                          <a:effectLst/>
                          <a:latin typeface="+mn-lt"/>
                          <a:ea typeface="+mn-ea"/>
                        </a:rPr>
                        <a:t>All-Hazards</a:t>
                      </a:r>
                      <a:endParaRPr lang="en-US" sz="1800" dirty="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smtClean="0">
                          <a:effectLst/>
                        </a:rPr>
                        <a:t>Assistance</a:t>
                      </a:r>
                      <a:r>
                        <a:rPr lang="en-US" sz="1100" baseline="0" dirty="0" smtClean="0">
                          <a:effectLst/>
                        </a:rPr>
                        <a:t> may be requested to update the multi-jurisdictional hazard mitigation plan</a:t>
                      </a:r>
                      <a:endParaRPr lang="en-US" sz="1800" dirty="0">
                        <a:effectLst/>
                        <a:latin typeface="Times New Roman"/>
                        <a:ea typeface="Times New Roman"/>
                      </a:endParaRPr>
                    </a:p>
                  </a:txBody>
                  <a:tcPr marL="68580" marR="68580" marT="0" marB="0"/>
                </a:tc>
              </a:tr>
              <a:tr h="381000">
                <a:tc>
                  <a:txBody>
                    <a:bodyPr/>
                    <a:lstStyle/>
                    <a:p>
                      <a:pPr marL="0" marR="0" algn="l">
                        <a:spcBef>
                          <a:spcPts val="0"/>
                        </a:spcBef>
                        <a:spcAft>
                          <a:spcPts val="0"/>
                        </a:spcAft>
                      </a:pPr>
                      <a:r>
                        <a:rPr lang="en-US" sz="1100" dirty="0" smtClean="0">
                          <a:effectLst/>
                          <a:latin typeface="+mn-lt"/>
                          <a:ea typeface="+mn-ea"/>
                        </a:rPr>
                        <a:t>Environmentally</a:t>
                      </a:r>
                      <a:r>
                        <a:rPr lang="en-US" sz="1100" baseline="0" dirty="0" smtClean="0">
                          <a:effectLst/>
                          <a:latin typeface="+mn-lt"/>
                          <a:ea typeface="+mn-ea"/>
                        </a:rPr>
                        <a:t> Sensitive Area</a:t>
                      </a:r>
                      <a:endParaRPr lang="en-US" sz="1800" dirty="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smtClean="0">
                          <a:effectLst/>
                        </a:rPr>
                        <a:t>Isolated wetlands</a:t>
                      </a:r>
                      <a:r>
                        <a:rPr lang="en-US" sz="1100" baseline="0" dirty="0" smtClean="0">
                          <a:effectLst/>
                        </a:rPr>
                        <a:t> exist and are environmentally sensitive areas that need protection</a:t>
                      </a:r>
                      <a:endParaRPr lang="en-US" sz="1800" dirty="0">
                        <a:effectLst/>
                        <a:latin typeface="Times New Roman"/>
                        <a:ea typeface="Times New Roman"/>
                      </a:endParaRPr>
                    </a:p>
                  </a:txBody>
                  <a:tcPr marL="68580" marR="68580" marT="0" marB="0"/>
                </a:tc>
              </a:tr>
              <a:tr h="381000">
                <a:tc>
                  <a:txBody>
                    <a:bodyPr/>
                    <a:lstStyle/>
                    <a:p>
                      <a:pPr marL="0" marR="0" algn="l" defTabSz="914400" rtl="0" eaLnBrk="1" latinLnBrk="0" hangingPunct="1">
                        <a:spcBef>
                          <a:spcPts val="0"/>
                        </a:spcBef>
                        <a:spcAft>
                          <a:spcPts val="0"/>
                        </a:spcAft>
                      </a:pPr>
                      <a:r>
                        <a:rPr lang="en-US" sz="1100" b="1" kern="1200" dirty="0" smtClean="0">
                          <a:solidFill>
                            <a:schemeClr val="lt1"/>
                          </a:solidFill>
                          <a:effectLst/>
                          <a:latin typeface="+mn-lt"/>
                          <a:ea typeface="+mn-ea"/>
                          <a:cs typeface="+mn-cs"/>
                        </a:rPr>
                        <a:t>Fire</a:t>
                      </a:r>
                      <a:endParaRPr lang="en-US" sz="1100" b="1" kern="1200" dirty="0">
                        <a:solidFill>
                          <a:schemeClr val="lt1"/>
                        </a:solidFill>
                        <a:effectLst/>
                        <a:latin typeface="+mn-lt"/>
                        <a:ea typeface="+mn-ea"/>
                        <a:cs typeface="+mn-cs"/>
                      </a:endParaRPr>
                    </a:p>
                  </a:txBody>
                  <a:tcPr marL="68580" marR="68580" marT="0" marB="0"/>
                </a:tc>
                <a:tc>
                  <a:txBody>
                    <a:bodyPr/>
                    <a:lstStyle/>
                    <a:p>
                      <a:pPr marL="0" marR="0" algn="l" defTabSz="914400" rtl="0" eaLnBrk="1" latinLnBrk="0" hangingPunct="1">
                        <a:spcBef>
                          <a:spcPts val="0"/>
                        </a:spcBef>
                        <a:spcAft>
                          <a:spcPts val="0"/>
                        </a:spcAft>
                      </a:pPr>
                      <a:r>
                        <a:rPr lang="en-US" sz="1100" kern="1200" dirty="0" smtClean="0">
                          <a:solidFill>
                            <a:schemeClr val="dk1"/>
                          </a:solidFill>
                          <a:effectLst/>
                          <a:latin typeface="+mn-lt"/>
                          <a:ea typeface="+mn-ea"/>
                          <a:cs typeface="+mn-cs"/>
                        </a:rPr>
                        <a:t>Communication infrastructure enhancement measures are desired by the county</a:t>
                      </a:r>
                      <a:endParaRPr lang="en-US" sz="1100" kern="1200" dirty="0">
                        <a:solidFill>
                          <a:schemeClr val="dk1"/>
                        </a:solidFill>
                        <a:effectLst/>
                        <a:latin typeface="+mn-lt"/>
                        <a:ea typeface="+mn-ea"/>
                        <a:cs typeface="+mn-cs"/>
                      </a:endParaRPr>
                    </a:p>
                  </a:txBody>
                  <a:tcPr marL="68580" marR="68580" marT="0" marB="0"/>
                </a:tc>
              </a:tr>
              <a:tr h="381000">
                <a:tc>
                  <a:txBody>
                    <a:bodyPr/>
                    <a:lstStyle/>
                    <a:p>
                      <a:pPr marL="0" marR="0" algn="l" defTabSz="914400" rtl="0" eaLnBrk="1" latinLnBrk="0" hangingPunct="1">
                        <a:spcBef>
                          <a:spcPts val="0"/>
                        </a:spcBef>
                        <a:spcAft>
                          <a:spcPts val="0"/>
                        </a:spcAft>
                      </a:pPr>
                      <a:r>
                        <a:rPr lang="en-US" sz="1100" b="1" kern="1200" dirty="0" smtClean="0">
                          <a:solidFill>
                            <a:schemeClr val="lt1"/>
                          </a:solidFill>
                          <a:effectLst/>
                          <a:latin typeface="+mn-lt"/>
                          <a:ea typeface="+mn-ea"/>
                          <a:cs typeface="+mn-cs"/>
                        </a:rPr>
                        <a:t>Fire</a:t>
                      </a:r>
                      <a:endParaRPr lang="en-US" sz="1100" b="1" kern="1200" dirty="0">
                        <a:solidFill>
                          <a:schemeClr val="lt1"/>
                        </a:solidFill>
                        <a:effectLst/>
                        <a:latin typeface="+mn-lt"/>
                        <a:ea typeface="+mn-ea"/>
                        <a:cs typeface="+mn-cs"/>
                      </a:endParaRPr>
                    </a:p>
                  </a:txBody>
                  <a:tcPr marL="68580" marR="68580" marT="0" marB="0"/>
                </a:tc>
                <a:tc>
                  <a:txBody>
                    <a:bodyPr/>
                    <a:lstStyle/>
                    <a:p>
                      <a:pPr marL="0" marR="0" algn="l" defTabSz="914400" rtl="0" eaLnBrk="1" latinLnBrk="0" hangingPunct="1">
                        <a:spcBef>
                          <a:spcPts val="0"/>
                        </a:spcBef>
                        <a:spcAft>
                          <a:spcPts val="0"/>
                        </a:spcAft>
                      </a:pPr>
                      <a:r>
                        <a:rPr lang="en-US" sz="1100" kern="1200" dirty="0" smtClean="0">
                          <a:solidFill>
                            <a:schemeClr val="dk1"/>
                          </a:solidFill>
                          <a:effectLst/>
                          <a:latin typeface="+mn-lt"/>
                          <a:ea typeface="+mn-ea"/>
                          <a:cs typeface="+mn-cs"/>
                        </a:rPr>
                        <a:t>Wildfire evacuation</a:t>
                      </a:r>
                      <a:r>
                        <a:rPr lang="en-US" sz="1100" kern="1200" baseline="0" dirty="0" smtClean="0">
                          <a:solidFill>
                            <a:schemeClr val="dk1"/>
                          </a:solidFill>
                          <a:effectLst/>
                          <a:latin typeface="+mn-lt"/>
                          <a:ea typeface="+mn-ea"/>
                          <a:cs typeface="+mn-cs"/>
                        </a:rPr>
                        <a:t> routes are of concern within the county.</a:t>
                      </a:r>
                      <a:endParaRPr lang="en-US" sz="1100" kern="1200" dirty="0">
                        <a:solidFill>
                          <a:schemeClr val="dk1"/>
                        </a:solidFill>
                        <a:effectLst/>
                        <a:latin typeface="+mn-lt"/>
                        <a:ea typeface="+mn-ea"/>
                        <a:cs typeface="+mn-cs"/>
                      </a:endParaRPr>
                    </a:p>
                  </a:txBody>
                  <a:tcPr marL="68580" marR="68580" marT="0" marB="0"/>
                </a:tc>
              </a:tr>
              <a:tr h="381000">
                <a:tc>
                  <a:txBody>
                    <a:bodyPr/>
                    <a:lstStyle/>
                    <a:p>
                      <a:pPr marL="0" marR="0" algn="l" defTabSz="914400" rtl="0" eaLnBrk="1" latinLnBrk="0" hangingPunct="1">
                        <a:spcBef>
                          <a:spcPts val="0"/>
                        </a:spcBef>
                        <a:spcAft>
                          <a:spcPts val="0"/>
                        </a:spcAft>
                      </a:pPr>
                      <a:r>
                        <a:rPr lang="en-US" sz="1100" b="1" kern="1200" dirty="0" smtClean="0">
                          <a:solidFill>
                            <a:schemeClr val="lt1"/>
                          </a:solidFill>
                          <a:effectLst/>
                          <a:latin typeface="+mn-lt"/>
                          <a:ea typeface="+mn-ea"/>
                          <a:cs typeface="+mn-cs"/>
                        </a:rPr>
                        <a:t>Flood</a:t>
                      </a:r>
                      <a:endParaRPr lang="en-US" sz="1100" b="1" kern="1200" dirty="0">
                        <a:solidFill>
                          <a:schemeClr val="lt1"/>
                        </a:solidFill>
                        <a:effectLst/>
                        <a:latin typeface="+mn-lt"/>
                        <a:ea typeface="+mn-ea"/>
                        <a:cs typeface="+mn-cs"/>
                      </a:endParaRPr>
                    </a:p>
                  </a:txBody>
                  <a:tcPr marL="68580" marR="68580" marT="0" marB="0"/>
                </a:tc>
                <a:tc>
                  <a:txBody>
                    <a:bodyPr/>
                    <a:lstStyle/>
                    <a:p>
                      <a:pPr marL="0" marR="0" algn="l" defTabSz="914400" rtl="0" eaLnBrk="1" latinLnBrk="0" hangingPunct="1">
                        <a:spcBef>
                          <a:spcPts val="0"/>
                        </a:spcBef>
                        <a:spcAft>
                          <a:spcPts val="0"/>
                        </a:spcAft>
                      </a:pPr>
                      <a:r>
                        <a:rPr lang="en-US" sz="1100" kern="1200" dirty="0" smtClean="0">
                          <a:solidFill>
                            <a:schemeClr val="dk1"/>
                          </a:solidFill>
                          <a:effectLst/>
                          <a:latin typeface="+mn-lt"/>
                          <a:ea typeface="+mn-ea"/>
                          <a:cs typeface="+mn-cs"/>
                        </a:rPr>
                        <a:t>An update is requested here to add Base Flood Elevations</a:t>
                      </a:r>
                      <a:endParaRPr lang="en-US" sz="1100" kern="1200" dirty="0">
                        <a:solidFill>
                          <a:schemeClr val="dk1"/>
                        </a:solidFill>
                        <a:effectLst/>
                        <a:latin typeface="+mn-lt"/>
                        <a:ea typeface="+mn-ea"/>
                        <a:cs typeface="+mn-cs"/>
                      </a:endParaRPr>
                    </a:p>
                  </a:txBody>
                  <a:tcPr marL="68580" marR="68580" marT="0" marB="0"/>
                </a:tc>
              </a:tr>
              <a:tr h="381000">
                <a:tc>
                  <a:txBody>
                    <a:bodyPr/>
                    <a:lstStyle/>
                    <a:p>
                      <a:pPr marL="0" marR="0" algn="l" defTabSz="914400" rtl="0" eaLnBrk="1" latinLnBrk="0" hangingPunct="1">
                        <a:spcBef>
                          <a:spcPts val="0"/>
                        </a:spcBef>
                        <a:spcAft>
                          <a:spcPts val="0"/>
                        </a:spcAft>
                      </a:pPr>
                      <a:r>
                        <a:rPr lang="en-US" sz="1100" b="1" kern="1200" dirty="0" smtClean="0">
                          <a:solidFill>
                            <a:schemeClr val="lt1"/>
                          </a:solidFill>
                          <a:effectLst/>
                          <a:latin typeface="+mn-lt"/>
                          <a:ea typeface="+mn-ea"/>
                          <a:cs typeface="+mn-cs"/>
                        </a:rPr>
                        <a:t>Flood</a:t>
                      </a:r>
                      <a:endParaRPr lang="en-US" sz="1100" b="1" kern="1200" dirty="0">
                        <a:solidFill>
                          <a:schemeClr val="lt1"/>
                        </a:solidFill>
                        <a:effectLst/>
                        <a:latin typeface="+mn-lt"/>
                        <a:ea typeface="+mn-ea"/>
                        <a:cs typeface="+mn-cs"/>
                      </a:endParaRPr>
                    </a:p>
                  </a:txBody>
                  <a:tcPr marL="68580" marR="68580" marT="0" marB="0"/>
                </a:tc>
                <a:tc>
                  <a:txBody>
                    <a:bodyPr/>
                    <a:lstStyle/>
                    <a:p>
                      <a:pPr marL="0" marR="0" algn="l" defTabSz="914400" rtl="0" eaLnBrk="1" latinLnBrk="0" hangingPunct="1">
                        <a:spcBef>
                          <a:spcPts val="0"/>
                        </a:spcBef>
                        <a:spcAft>
                          <a:spcPts val="0"/>
                        </a:spcAft>
                      </a:pPr>
                      <a:r>
                        <a:rPr lang="en-US" sz="1100" kern="1200" dirty="0" smtClean="0">
                          <a:solidFill>
                            <a:schemeClr val="dk1"/>
                          </a:solidFill>
                          <a:effectLst/>
                          <a:latin typeface="+mn-lt"/>
                          <a:ea typeface="+mn-ea"/>
                          <a:cs typeface="+mn-cs"/>
                        </a:rPr>
                        <a:t>Hazel Creek’s 500-year floodplain revision is requested in this area</a:t>
                      </a:r>
                      <a:endParaRPr lang="en-US" sz="1100" kern="1200" dirty="0">
                        <a:solidFill>
                          <a:schemeClr val="dk1"/>
                        </a:solidFill>
                        <a:effectLst/>
                        <a:latin typeface="+mn-lt"/>
                        <a:ea typeface="+mn-ea"/>
                        <a:cs typeface="+mn-cs"/>
                      </a:endParaRPr>
                    </a:p>
                  </a:txBody>
                  <a:tcPr marL="68580" marR="68580" marT="0" marB="0"/>
                </a:tc>
              </a:tr>
              <a:tr h="381000">
                <a:tc>
                  <a:txBody>
                    <a:bodyPr/>
                    <a:lstStyle/>
                    <a:p>
                      <a:pPr marL="0" marR="0" algn="l" defTabSz="914400" rtl="0" eaLnBrk="1" latinLnBrk="0" hangingPunct="1">
                        <a:spcBef>
                          <a:spcPts val="0"/>
                        </a:spcBef>
                        <a:spcAft>
                          <a:spcPts val="0"/>
                        </a:spcAft>
                      </a:pPr>
                      <a:r>
                        <a:rPr lang="en-US" sz="1100" b="1" kern="1200" dirty="0" smtClean="0">
                          <a:solidFill>
                            <a:schemeClr val="lt1"/>
                          </a:solidFill>
                          <a:effectLst/>
                          <a:latin typeface="+mn-lt"/>
                          <a:ea typeface="+mn-ea"/>
                          <a:cs typeface="+mn-cs"/>
                        </a:rPr>
                        <a:t>Flood</a:t>
                      </a:r>
                      <a:endParaRPr lang="en-US" sz="1100" b="1" kern="1200" dirty="0">
                        <a:solidFill>
                          <a:schemeClr val="lt1"/>
                        </a:solidFill>
                        <a:effectLst/>
                        <a:latin typeface="+mn-lt"/>
                        <a:ea typeface="+mn-ea"/>
                        <a:cs typeface="+mn-cs"/>
                      </a:endParaRPr>
                    </a:p>
                  </a:txBody>
                  <a:tcPr marL="68580" marR="68580" marT="0" marB="0"/>
                </a:tc>
                <a:tc>
                  <a:txBody>
                    <a:bodyPr/>
                    <a:lstStyle/>
                    <a:p>
                      <a:pPr marL="0" marR="0" algn="l" defTabSz="914400" rtl="0" eaLnBrk="1" latinLnBrk="0" hangingPunct="1">
                        <a:spcBef>
                          <a:spcPts val="0"/>
                        </a:spcBef>
                        <a:spcAft>
                          <a:spcPts val="0"/>
                        </a:spcAft>
                      </a:pPr>
                      <a:r>
                        <a:rPr lang="en-US" sz="1100" kern="1200" dirty="0" smtClean="0">
                          <a:solidFill>
                            <a:schemeClr val="dk1"/>
                          </a:solidFill>
                          <a:effectLst/>
                          <a:latin typeface="+mn-lt"/>
                          <a:ea typeface="+mn-ea"/>
                          <a:cs typeface="+mn-cs"/>
                        </a:rPr>
                        <a:t>Several LOMAs exist around Hayden Lake. A </a:t>
                      </a:r>
                      <a:r>
                        <a:rPr lang="en-US" sz="1100" kern="1200" dirty="0" err="1" smtClean="0">
                          <a:solidFill>
                            <a:schemeClr val="dk1"/>
                          </a:solidFill>
                          <a:effectLst/>
                          <a:latin typeface="+mn-lt"/>
                          <a:ea typeface="+mn-ea"/>
                          <a:cs typeface="+mn-cs"/>
                        </a:rPr>
                        <a:t>redelineation</a:t>
                      </a:r>
                      <a:r>
                        <a:rPr lang="en-US" sz="1100" kern="1200" dirty="0" smtClean="0">
                          <a:solidFill>
                            <a:schemeClr val="dk1"/>
                          </a:solidFill>
                          <a:effectLst/>
                          <a:latin typeface="+mn-lt"/>
                          <a:ea typeface="+mn-ea"/>
                          <a:cs typeface="+mn-cs"/>
                        </a:rPr>
                        <a:t> of the lake is needed if more detailed</a:t>
                      </a:r>
                      <a:r>
                        <a:rPr lang="en-US" sz="1100" kern="1200" baseline="0" dirty="0" smtClean="0">
                          <a:solidFill>
                            <a:schemeClr val="dk1"/>
                          </a:solidFill>
                          <a:effectLst/>
                          <a:latin typeface="+mn-lt"/>
                          <a:ea typeface="+mn-ea"/>
                          <a:cs typeface="+mn-cs"/>
                        </a:rPr>
                        <a:t> topography exists</a:t>
                      </a:r>
                      <a:endParaRPr lang="en-US" sz="1100" kern="1200" dirty="0">
                        <a:solidFill>
                          <a:schemeClr val="dk1"/>
                        </a:solidFill>
                        <a:effectLst/>
                        <a:latin typeface="+mn-lt"/>
                        <a:ea typeface="+mn-ea"/>
                        <a:cs typeface="+mn-cs"/>
                      </a:endParaRPr>
                    </a:p>
                  </a:txBody>
                  <a:tcPr marL="68580" marR="68580" marT="0" marB="0"/>
                </a:tc>
              </a:tr>
              <a:tr h="381000">
                <a:tc>
                  <a:txBody>
                    <a:bodyPr/>
                    <a:lstStyle/>
                    <a:p>
                      <a:pPr marL="0" marR="0" algn="l" defTabSz="914400" rtl="0" eaLnBrk="1" latinLnBrk="0" hangingPunct="1">
                        <a:spcBef>
                          <a:spcPts val="0"/>
                        </a:spcBef>
                        <a:spcAft>
                          <a:spcPts val="0"/>
                        </a:spcAft>
                      </a:pPr>
                      <a:r>
                        <a:rPr lang="en-US" sz="1100" b="1" kern="1200" dirty="0" smtClean="0">
                          <a:solidFill>
                            <a:schemeClr val="lt1"/>
                          </a:solidFill>
                          <a:effectLst/>
                          <a:latin typeface="+mn-lt"/>
                          <a:ea typeface="+mn-ea"/>
                          <a:cs typeface="+mn-cs"/>
                        </a:rPr>
                        <a:t>Flood</a:t>
                      </a:r>
                      <a:endParaRPr lang="en-US" sz="1100" b="1" kern="1200" dirty="0">
                        <a:solidFill>
                          <a:schemeClr val="lt1"/>
                        </a:solidFill>
                        <a:effectLst/>
                        <a:latin typeface="+mn-lt"/>
                        <a:ea typeface="+mn-ea"/>
                        <a:cs typeface="+mn-cs"/>
                      </a:endParaRPr>
                    </a:p>
                  </a:txBody>
                  <a:tcPr marL="68580" marR="68580" marT="0" marB="0"/>
                </a:tc>
                <a:tc>
                  <a:txBody>
                    <a:bodyPr/>
                    <a:lstStyle/>
                    <a:p>
                      <a:pPr marL="0" marR="0" algn="l" defTabSz="914400" rtl="0" eaLnBrk="1" latinLnBrk="0" hangingPunct="1">
                        <a:spcBef>
                          <a:spcPts val="0"/>
                        </a:spcBef>
                        <a:spcAft>
                          <a:spcPts val="0"/>
                        </a:spcAft>
                      </a:pPr>
                      <a:r>
                        <a:rPr lang="en-US" sz="1100" kern="1200" dirty="0" smtClean="0">
                          <a:solidFill>
                            <a:schemeClr val="dk1"/>
                          </a:solidFill>
                          <a:effectLst/>
                          <a:latin typeface="+mn-lt"/>
                          <a:ea typeface="+mn-ea"/>
                          <a:cs typeface="+mn-cs"/>
                        </a:rPr>
                        <a:t>There</a:t>
                      </a:r>
                      <a:r>
                        <a:rPr lang="en-US" sz="1100" kern="1200" baseline="0" dirty="0" smtClean="0">
                          <a:solidFill>
                            <a:schemeClr val="dk1"/>
                          </a:solidFill>
                          <a:effectLst/>
                          <a:latin typeface="+mn-lt"/>
                          <a:ea typeface="+mn-ea"/>
                          <a:cs typeface="+mn-cs"/>
                        </a:rPr>
                        <a:t> is a nuisance flooding area in the City of Hauser in a farming region. This is an area of repeated flooding but no claims have been submitted since they are not part of the NFIP. </a:t>
                      </a:r>
                      <a:endParaRPr lang="en-US" sz="1100" kern="1200" dirty="0">
                        <a:solidFill>
                          <a:schemeClr val="dk1"/>
                        </a:solidFill>
                        <a:effectLst/>
                        <a:latin typeface="+mn-lt"/>
                        <a:ea typeface="+mn-ea"/>
                        <a:cs typeface="+mn-cs"/>
                      </a:endParaRPr>
                    </a:p>
                  </a:txBody>
                  <a:tcPr marL="68580" marR="68580" marT="0" marB="0">
                    <a:solidFill>
                      <a:srgbClr val="FFFF00"/>
                    </a:solidFill>
                  </a:tcPr>
                </a:tc>
              </a:tr>
              <a:tr h="381000">
                <a:tc>
                  <a:txBody>
                    <a:bodyPr/>
                    <a:lstStyle/>
                    <a:p>
                      <a:pPr marL="0" marR="0" algn="l" defTabSz="914400" rtl="0" eaLnBrk="1" latinLnBrk="0" hangingPunct="1">
                        <a:spcBef>
                          <a:spcPts val="0"/>
                        </a:spcBef>
                        <a:spcAft>
                          <a:spcPts val="0"/>
                        </a:spcAft>
                      </a:pPr>
                      <a:r>
                        <a:rPr lang="en-US" sz="1100" b="1" kern="1200" dirty="0" smtClean="0">
                          <a:solidFill>
                            <a:schemeClr val="lt1"/>
                          </a:solidFill>
                          <a:effectLst/>
                          <a:latin typeface="+mn-lt"/>
                          <a:ea typeface="+mn-ea"/>
                          <a:cs typeface="+mn-cs"/>
                        </a:rPr>
                        <a:t>Landslide</a:t>
                      </a:r>
                      <a:endParaRPr lang="en-US" sz="1100" b="1" kern="1200" dirty="0">
                        <a:solidFill>
                          <a:schemeClr val="lt1"/>
                        </a:solidFill>
                        <a:effectLst/>
                        <a:latin typeface="+mn-lt"/>
                        <a:ea typeface="+mn-ea"/>
                        <a:cs typeface="+mn-cs"/>
                      </a:endParaRPr>
                    </a:p>
                  </a:txBody>
                  <a:tcPr marL="68580" marR="68580" marT="0" marB="0"/>
                </a:tc>
                <a:tc>
                  <a:txBody>
                    <a:bodyPr/>
                    <a:lstStyle/>
                    <a:p>
                      <a:pPr marL="0" marR="0" algn="l" defTabSz="914400" rtl="0" eaLnBrk="1" latinLnBrk="0" hangingPunct="1">
                        <a:spcBef>
                          <a:spcPts val="0"/>
                        </a:spcBef>
                        <a:spcAft>
                          <a:spcPts val="0"/>
                        </a:spcAft>
                      </a:pPr>
                      <a:r>
                        <a:rPr lang="en-US" sz="1100" kern="1200" dirty="0" smtClean="0">
                          <a:solidFill>
                            <a:schemeClr val="dk1"/>
                          </a:solidFill>
                          <a:effectLst/>
                          <a:latin typeface="+mn-lt"/>
                          <a:ea typeface="+mn-ea"/>
                          <a:cs typeface="+mn-cs"/>
                        </a:rPr>
                        <a:t>There is a potential for landslide risk in</a:t>
                      </a:r>
                      <a:r>
                        <a:rPr lang="en-US" sz="1100" kern="1200" baseline="0" dirty="0" smtClean="0">
                          <a:solidFill>
                            <a:schemeClr val="dk1"/>
                          </a:solidFill>
                          <a:effectLst/>
                          <a:latin typeface="+mn-lt"/>
                          <a:ea typeface="+mn-ea"/>
                          <a:cs typeface="+mn-cs"/>
                        </a:rPr>
                        <a:t> this area</a:t>
                      </a:r>
                      <a:endParaRPr lang="en-US" sz="1100" kern="1200" dirty="0">
                        <a:solidFill>
                          <a:schemeClr val="dk1"/>
                        </a:solidFill>
                        <a:effectLst/>
                        <a:latin typeface="+mn-lt"/>
                        <a:ea typeface="+mn-ea"/>
                        <a:cs typeface="+mn-cs"/>
                      </a:endParaRPr>
                    </a:p>
                  </a:txBody>
                  <a:tcPr marL="68580" marR="68580" marT="0" marB="0"/>
                </a:tc>
              </a:tr>
              <a:tr h="381000">
                <a:tc>
                  <a:txBody>
                    <a:bodyPr/>
                    <a:lstStyle/>
                    <a:p>
                      <a:pPr marL="0" marR="0" algn="l" defTabSz="914400" rtl="0" eaLnBrk="1" latinLnBrk="0" hangingPunct="1">
                        <a:spcBef>
                          <a:spcPts val="0"/>
                        </a:spcBef>
                        <a:spcAft>
                          <a:spcPts val="0"/>
                        </a:spcAft>
                      </a:pPr>
                      <a:r>
                        <a:rPr lang="en-US" sz="1100" b="1" kern="1200" dirty="0" smtClean="0">
                          <a:solidFill>
                            <a:schemeClr val="lt1"/>
                          </a:solidFill>
                          <a:effectLst/>
                          <a:latin typeface="+mn-lt"/>
                          <a:ea typeface="+mn-ea"/>
                          <a:cs typeface="+mn-cs"/>
                        </a:rPr>
                        <a:t>Severe Storms</a:t>
                      </a:r>
                      <a:endParaRPr lang="en-US" sz="1100" b="1" kern="1200" dirty="0">
                        <a:solidFill>
                          <a:schemeClr val="lt1"/>
                        </a:solidFill>
                        <a:effectLst/>
                        <a:latin typeface="+mn-lt"/>
                        <a:ea typeface="+mn-ea"/>
                        <a:cs typeface="+mn-cs"/>
                      </a:endParaRPr>
                    </a:p>
                  </a:txBody>
                  <a:tcPr marL="68580" marR="68580" marT="0" marB="0"/>
                </a:tc>
                <a:tc>
                  <a:txBody>
                    <a:bodyPr/>
                    <a:lstStyle/>
                    <a:p>
                      <a:pPr marL="0" marR="0" algn="l" defTabSz="914400" rtl="0" eaLnBrk="1" latinLnBrk="0" hangingPunct="1">
                        <a:spcBef>
                          <a:spcPts val="0"/>
                        </a:spcBef>
                        <a:spcAft>
                          <a:spcPts val="0"/>
                        </a:spcAft>
                      </a:pPr>
                      <a:r>
                        <a:rPr lang="en-US" sz="1100" kern="1200" dirty="0" smtClean="0">
                          <a:solidFill>
                            <a:schemeClr val="dk1"/>
                          </a:solidFill>
                          <a:effectLst/>
                          <a:latin typeface="+mn-lt"/>
                          <a:ea typeface="+mn-ea"/>
                          <a:cs typeface="+mn-cs"/>
                        </a:rPr>
                        <a:t>Formal plan for shelter operations is</a:t>
                      </a:r>
                      <a:r>
                        <a:rPr lang="en-US" sz="1100" kern="1200" baseline="0" dirty="0" smtClean="0">
                          <a:solidFill>
                            <a:schemeClr val="dk1"/>
                          </a:solidFill>
                          <a:effectLst/>
                          <a:latin typeface="+mn-lt"/>
                          <a:ea typeface="+mn-ea"/>
                          <a:cs typeface="+mn-cs"/>
                        </a:rPr>
                        <a:t> of interest to community leaders</a:t>
                      </a:r>
                      <a:endParaRPr lang="en-US" sz="1100" kern="1200" dirty="0">
                        <a:solidFill>
                          <a:schemeClr val="dk1"/>
                        </a:solidFill>
                        <a:effectLst/>
                        <a:latin typeface="+mn-lt"/>
                        <a:ea typeface="+mn-ea"/>
                        <a:cs typeface="+mn-cs"/>
                      </a:endParaRPr>
                    </a:p>
                  </a:txBody>
                  <a:tcPr marL="68580" marR="68580" marT="0" marB="0"/>
                </a:tc>
              </a:tr>
              <a:tr h="381000">
                <a:tc>
                  <a:txBody>
                    <a:bodyPr/>
                    <a:lstStyle/>
                    <a:p>
                      <a:pPr marL="0" marR="0" algn="l" defTabSz="914400" rtl="0" eaLnBrk="1" latinLnBrk="0" hangingPunct="1">
                        <a:spcBef>
                          <a:spcPts val="0"/>
                        </a:spcBef>
                        <a:spcAft>
                          <a:spcPts val="0"/>
                        </a:spcAft>
                      </a:pPr>
                      <a:r>
                        <a:rPr lang="en-US" sz="1100" b="1" kern="1200" dirty="0" smtClean="0">
                          <a:solidFill>
                            <a:schemeClr val="lt1"/>
                          </a:solidFill>
                          <a:effectLst/>
                          <a:latin typeface="+mn-lt"/>
                          <a:ea typeface="+mn-ea"/>
                          <a:cs typeface="+mn-cs"/>
                        </a:rPr>
                        <a:t>Severe Storms</a:t>
                      </a:r>
                      <a:endParaRPr lang="en-US" sz="1100" b="1" kern="1200" dirty="0">
                        <a:solidFill>
                          <a:schemeClr val="lt1"/>
                        </a:solidFill>
                        <a:effectLst/>
                        <a:latin typeface="+mn-lt"/>
                        <a:ea typeface="+mn-ea"/>
                        <a:cs typeface="+mn-cs"/>
                      </a:endParaRPr>
                    </a:p>
                  </a:txBody>
                  <a:tcPr marL="68580" marR="68580" marT="0" marB="0"/>
                </a:tc>
                <a:tc>
                  <a:txBody>
                    <a:bodyPr/>
                    <a:lstStyle/>
                    <a:p>
                      <a:pPr marL="0" marR="0" algn="l" defTabSz="914400" rtl="0" eaLnBrk="1" latinLnBrk="0" hangingPunct="1">
                        <a:spcBef>
                          <a:spcPts val="0"/>
                        </a:spcBef>
                        <a:spcAft>
                          <a:spcPts val="0"/>
                        </a:spcAft>
                      </a:pPr>
                      <a:r>
                        <a:rPr lang="en-US" sz="1100" kern="1200" dirty="0" smtClean="0">
                          <a:solidFill>
                            <a:schemeClr val="dk1"/>
                          </a:solidFill>
                          <a:effectLst/>
                          <a:latin typeface="+mn-lt"/>
                          <a:ea typeface="+mn-ea"/>
                          <a:cs typeface="+mn-cs"/>
                        </a:rPr>
                        <a:t>Resources are exhausted (man power, financial, materials) during widespread disasters. There are no backups or relief plans currently in place. </a:t>
                      </a:r>
                      <a:endParaRPr lang="en-US" sz="1100" kern="1200" dirty="0">
                        <a:solidFill>
                          <a:schemeClr val="dk1"/>
                        </a:solidFill>
                        <a:effectLst/>
                        <a:latin typeface="+mn-lt"/>
                        <a:ea typeface="+mn-ea"/>
                        <a:cs typeface="+mn-cs"/>
                      </a:endParaRPr>
                    </a:p>
                  </a:txBody>
                  <a:tcPr marL="68580" marR="68580" marT="0" marB="0"/>
                </a:tc>
              </a:tr>
              <a:tr h="381000">
                <a:tc>
                  <a:txBody>
                    <a:bodyPr/>
                    <a:lstStyle/>
                    <a:p>
                      <a:pPr marL="0" marR="0" algn="l" defTabSz="914400" rtl="0" eaLnBrk="1" latinLnBrk="0" hangingPunct="1">
                        <a:spcBef>
                          <a:spcPts val="0"/>
                        </a:spcBef>
                        <a:spcAft>
                          <a:spcPts val="0"/>
                        </a:spcAft>
                      </a:pPr>
                      <a:r>
                        <a:rPr lang="en-US" sz="1100" b="1" kern="1200" dirty="0" smtClean="0">
                          <a:solidFill>
                            <a:schemeClr val="lt1"/>
                          </a:solidFill>
                          <a:effectLst/>
                          <a:latin typeface="+mn-lt"/>
                          <a:ea typeface="+mn-ea"/>
                          <a:cs typeface="+mn-cs"/>
                        </a:rPr>
                        <a:t>Severe Storms</a:t>
                      </a:r>
                      <a:endParaRPr lang="en-US" sz="1100" b="1" kern="1200" dirty="0">
                        <a:solidFill>
                          <a:schemeClr val="lt1"/>
                        </a:solidFill>
                        <a:effectLst/>
                        <a:latin typeface="+mn-lt"/>
                        <a:ea typeface="+mn-ea"/>
                        <a:cs typeface="+mn-cs"/>
                      </a:endParaRPr>
                    </a:p>
                  </a:txBody>
                  <a:tcPr marL="68580" marR="68580" marT="0" marB="0"/>
                </a:tc>
                <a:tc>
                  <a:txBody>
                    <a:bodyPr/>
                    <a:lstStyle/>
                    <a:p>
                      <a:pPr marL="0" marR="0" algn="l" defTabSz="914400" rtl="0" eaLnBrk="1" latinLnBrk="0" hangingPunct="1">
                        <a:spcBef>
                          <a:spcPts val="0"/>
                        </a:spcBef>
                        <a:spcAft>
                          <a:spcPts val="0"/>
                        </a:spcAft>
                      </a:pPr>
                      <a:r>
                        <a:rPr lang="en-US" sz="1100" kern="1200" dirty="0" smtClean="0">
                          <a:solidFill>
                            <a:schemeClr val="dk1"/>
                          </a:solidFill>
                          <a:effectLst/>
                          <a:latin typeface="+mn-lt"/>
                          <a:ea typeface="+mn-ea"/>
                          <a:cs typeface="+mn-cs"/>
                        </a:rPr>
                        <a:t>Snow volume</a:t>
                      </a:r>
                      <a:r>
                        <a:rPr lang="en-US" sz="1100" kern="1200" baseline="0" dirty="0" smtClean="0">
                          <a:solidFill>
                            <a:schemeClr val="dk1"/>
                          </a:solidFill>
                          <a:effectLst/>
                          <a:latin typeface="+mn-lt"/>
                          <a:ea typeface="+mn-ea"/>
                          <a:cs typeface="+mn-cs"/>
                        </a:rPr>
                        <a:t> management plan is needed</a:t>
                      </a:r>
                      <a:endParaRPr lang="en-US" sz="1100" kern="1200" dirty="0">
                        <a:solidFill>
                          <a:schemeClr val="dk1"/>
                        </a:solidFill>
                        <a:effectLst/>
                        <a:latin typeface="+mn-lt"/>
                        <a:ea typeface="+mn-ea"/>
                        <a:cs typeface="+mn-cs"/>
                      </a:endParaRPr>
                    </a:p>
                  </a:txBody>
                  <a:tcPr marL="68580" marR="68580" marT="0" marB="0"/>
                </a:tc>
              </a:tr>
              <a:tr h="381000">
                <a:tc>
                  <a:txBody>
                    <a:bodyPr/>
                    <a:lstStyle/>
                    <a:p>
                      <a:pPr marL="0" marR="0" algn="l" defTabSz="914400" rtl="0" eaLnBrk="1" latinLnBrk="0" hangingPunct="1">
                        <a:spcBef>
                          <a:spcPts val="0"/>
                        </a:spcBef>
                        <a:spcAft>
                          <a:spcPts val="0"/>
                        </a:spcAft>
                      </a:pPr>
                      <a:r>
                        <a:rPr lang="en-US" sz="1100" b="1" kern="1200" dirty="0" smtClean="0">
                          <a:solidFill>
                            <a:schemeClr val="lt1"/>
                          </a:solidFill>
                          <a:effectLst/>
                          <a:latin typeface="+mn-lt"/>
                          <a:ea typeface="+mn-ea"/>
                          <a:cs typeface="+mn-cs"/>
                        </a:rPr>
                        <a:t>Severe</a:t>
                      </a:r>
                      <a:r>
                        <a:rPr lang="en-US" sz="1100" b="1" kern="1200" baseline="0" dirty="0" smtClean="0">
                          <a:solidFill>
                            <a:schemeClr val="lt1"/>
                          </a:solidFill>
                          <a:effectLst/>
                          <a:latin typeface="+mn-lt"/>
                          <a:ea typeface="+mn-ea"/>
                          <a:cs typeface="+mn-cs"/>
                        </a:rPr>
                        <a:t> Storms</a:t>
                      </a:r>
                      <a:endParaRPr lang="en-US" sz="1100" b="1" kern="1200" dirty="0">
                        <a:solidFill>
                          <a:schemeClr val="lt1"/>
                        </a:solidFill>
                        <a:effectLst/>
                        <a:latin typeface="+mn-lt"/>
                        <a:ea typeface="+mn-ea"/>
                        <a:cs typeface="+mn-cs"/>
                      </a:endParaRPr>
                    </a:p>
                  </a:txBody>
                  <a:tcPr marL="68580" marR="68580" marT="0" marB="0"/>
                </a:tc>
                <a:tc>
                  <a:txBody>
                    <a:bodyPr/>
                    <a:lstStyle/>
                    <a:p>
                      <a:pPr marL="0" marR="0" algn="l" defTabSz="914400" rtl="0" eaLnBrk="1" latinLnBrk="0" hangingPunct="1">
                        <a:spcBef>
                          <a:spcPts val="0"/>
                        </a:spcBef>
                        <a:spcAft>
                          <a:spcPts val="0"/>
                        </a:spcAft>
                      </a:pPr>
                      <a:r>
                        <a:rPr lang="en-US" sz="1100" kern="1200" dirty="0" smtClean="0">
                          <a:solidFill>
                            <a:schemeClr val="dk1"/>
                          </a:solidFill>
                          <a:effectLst/>
                          <a:latin typeface="+mn-lt"/>
                          <a:ea typeface="+mn-ea"/>
                          <a:cs typeface="+mn-cs"/>
                        </a:rPr>
                        <a:t>Transportation needs assistance and communications enhancement during disasters</a:t>
                      </a:r>
                      <a:r>
                        <a:rPr lang="en-US" sz="1100" kern="1200" baseline="0" dirty="0" smtClean="0">
                          <a:solidFill>
                            <a:schemeClr val="dk1"/>
                          </a:solidFill>
                          <a:effectLst/>
                          <a:latin typeface="+mn-lt"/>
                          <a:ea typeface="+mn-ea"/>
                          <a:cs typeface="+mn-cs"/>
                        </a:rPr>
                        <a:t> is of interest to community leaders.</a:t>
                      </a:r>
                      <a:endParaRPr lang="en-US" sz="1100" kern="1200" dirty="0">
                        <a:solidFill>
                          <a:schemeClr val="dk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554146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3">
      <a:dk1>
        <a:srgbClr val="000000"/>
      </a:dk1>
      <a:lt1>
        <a:srgbClr val="FFFFFF"/>
      </a:lt1>
      <a:dk2>
        <a:srgbClr val="FFFFFF"/>
      </a:dk2>
      <a:lt2>
        <a:srgbClr val="5B5C5E"/>
      </a:lt2>
      <a:accent1>
        <a:srgbClr val="005288"/>
      </a:accent1>
      <a:accent2>
        <a:srgbClr val="5D9732"/>
      </a:accent2>
      <a:accent3>
        <a:srgbClr val="FFFFFF"/>
      </a:accent3>
      <a:accent4>
        <a:srgbClr val="000000"/>
      </a:accent4>
      <a:accent5>
        <a:srgbClr val="AAB3C3"/>
      </a:accent5>
      <a:accent6>
        <a:srgbClr val="53882C"/>
      </a:accent6>
      <a:hlink>
        <a:srgbClr val="0078AE"/>
      </a:hlink>
      <a:folHlink>
        <a:srgbClr val="C41230"/>
      </a:folHlink>
    </a:clrScheme>
    <a:fontScheme name="1_Default Design">
      <a:majorFont>
        <a:latin typeface="Joanna MT Std Semi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FFFFFF"/>
        </a:dk2>
        <a:lt2>
          <a:srgbClr val="5B5C5E"/>
        </a:lt2>
        <a:accent1>
          <a:srgbClr val="005288"/>
        </a:accent1>
        <a:accent2>
          <a:srgbClr val="5D9732"/>
        </a:accent2>
        <a:accent3>
          <a:srgbClr val="FFFFFF"/>
        </a:accent3>
        <a:accent4>
          <a:srgbClr val="000000"/>
        </a:accent4>
        <a:accent5>
          <a:srgbClr val="AAB3C3"/>
        </a:accent5>
        <a:accent6>
          <a:srgbClr val="53882C"/>
        </a:accent6>
        <a:hlink>
          <a:srgbClr val="0078AE"/>
        </a:hlink>
        <a:folHlink>
          <a:srgbClr val="C4123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ramework Dark">
  <a:themeElements>
    <a:clrScheme name="Splash">
      <a:dk1>
        <a:srgbClr val="003399"/>
      </a:dk1>
      <a:lt1>
        <a:srgbClr val="FFFFFF"/>
      </a:lt1>
      <a:dk2>
        <a:srgbClr val="000000"/>
      </a:dk2>
      <a:lt2>
        <a:srgbClr val="FFFFFF"/>
      </a:lt2>
      <a:accent1>
        <a:srgbClr val="00314C"/>
      </a:accent1>
      <a:accent2>
        <a:srgbClr val="9BCEF0"/>
      </a:accent2>
      <a:accent3>
        <a:srgbClr val="003399"/>
      </a:accent3>
      <a:accent4>
        <a:srgbClr val="A3A5A8"/>
      </a:accent4>
      <a:accent5>
        <a:srgbClr val="33DBFF"/>
      </a:accent5>
      <a:accent6>
        <a:srgbClr val="000000"/>
      </a:accent6>
      <a:hlink>
        <a:srgbClr val="003399"/>
      </a:hlink>
      <a:folHlink>
        <a:srgbClr val="C2E1F6"/>
      </a:folHlink>
    </a:clrScheme>
    <a:fontScheme name="LFT Presentation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ramework Dark">
  <a:themeElements>
    <a:clrScheme name="Splash">
      <a:dk1>
        <a:srgbClr val="003399"/>
      </a:dk1>
      <a:lt1>
        <a:srgbClr val="FFFFFF"/>
      </a:lt1>
      <a:dk2>
        <a:srgbClr val="000000"/>
      </a:dk2>
      <a:lt2>
        <a:srgbClr val="FFFFFF"/>
      </a:lt2>
      <a:accent1>
        <a:srgbClr val="00314C"/>
      </a:accent1>
      <a:accent2>
        <a:srgbClr val="9BCEF0"/>
      </a:accent2>
      <a:accent3>
        <a:srgbClr val="003399"/>
      </a:accent3>
      <a:accent4>
        <a:srgbClr val="A3A5A8"/>
      </a:accent4>
      <a:accent5>
        <a:srgbClr val="33DBFF"/>
      </a:accent5>
      <a:accent6>
        <a:srgbClr val="000000"/>
      </a:accent6>
      <a:hlink>
        <a:srgbClr val="003399"/>
      </a:hlink>
      <a:folHlink>
        <a:srgbClr val="C2E1F6"/>
      </a:folHlink>
    </a:clrScheme>
    <a:fontScheme name="LFT Presentation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Framework Dark">
  <a:themeElements>
    <a:clrScheme name="Splash">
      <a:dk1>
        <a:srgbClr val="003399"/>
      </a:dk1>
      <a:lt1>
        <a:srgbClr val="FFFFFF"/>
      </a:lt1>
      <a:dk2>
        <a:srgbClr val="000000"/>
      </a:dk2>
      <a:lt2>
        <a:srgbClr val="FFFFFF"/>
      </a:lt2>
      <a:accent1>
        <a:srgbClr val="00314C"/>
      </a:accent1>
      <a:accent2>
        <a:srgbClr val="9BCEF0"/>
      </a:accent2>
      <a:accent3>
        <a:srgbClr val="003399"/>
      </a:accent3>
      <a:accent4>
        <a:srgbClr val="A3A5A8"/>
      </a:accent4>
      <a:accent5>
        <a:srgbClr val="33DBFF"/>
      </a:accent5>
      <a:accent6>
        <a:srgbClr val="000000"/>
      </a:accent6>
      <a:hlink>
        <a:srgbClr val="003399"/>
      </a:hlink>
      <a:folHlink>
        <a:srgbClr val="C2E1F6"/>
      </a:folHlink>
    </a:clrScheme>
    <a:fontScheme name="LFT Presentation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9D29A421BC3649889FAFE602C29C9B" ma:contentTypeVersion="2" ma:contentTypeDescription="Create a new document." ma:contentTypeScope="" ma:versionID="4fde286e6e1c4e32850304e3fa38ffb9">
  <xsd:schema xmlns:xsd="http://www.w3.org/2001/XMLSchema" xmlns:xs="http://www.w3.org/2001/XMLSchema" xmlns:p="http://schemas.microsoft.com/office/2006/metadata/properties" xmlns:ns1="http://schemas.microsoft.com/sharepoint/v3" xmlns:ns2="125f5432-6db8-4c92-bf1a-11bc4127a82a" targetNamespace="http://schemas.microsoft.com/office/2006/metadata/properties" ma:root="true" ma:fieldsID="2b55bb583f23d5772345e3c9a2a8bbf1" ns1:_="" ns2:_="">
    <xsd:import namespace="http://schemas.microsoft.com/sharepoint/v3"/>
    <xsd:import namespace="125f5432-6db8-4c92-bf1a-11bc4127a82a"/>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5f5432-6db8-4c92-bf1a-11bc4127a82a"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_dlc_DocId xmlns="125f5432-6db8-4c92-bf1a-11bc4127a82a">C4KEUJAWW2TT-158185000-131</_dlc_DocId>
    <_dlc_DocIdUrl xmlns="125f5432-6db8-4c92-bf1a-11bc4127a82a">
      <Url>http://starr-team.eastus.cloudapp.azure.com:82/starr/RegionalWorkspaces/RegionX/_layouts/15/DocIdRedir.aspx?ID=C4KEUJAWW2TT-158185000-131</Url>
      <Description>C4KEUJAWW2TT-158185000-131</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D51571-8340-4B2F-8261-A63C4BB2AEC6}"/>
</file>

<file path=customXml/itemProps2.xml><?xml version="1.0" encoding="utf-8"?>
<ds:datastoreItem xmlns:ds="http://schemas.openxmlformats.org/officeDocument/2006/customXml" ds:itemID="{479061B3-9230-41E5-89D5-2D896CAC3883}"/>
</file>

<file path=customXml/itemProps3.xml><?xml version="1.0" encoding="utf-8"?>
<ds:datastoreItem xmlns:ds="http://schemas.openxmlformats.org/officeDocument/2006/customXml" ds:itemID="{AB50CCAE-6CF0-4081-BF68-B1F1381ED228}"/>
</file>

<file path=customXml/itemProps4.xml><?xml version="1.0" encoding="utf-8"?>
<ds:datastoreItem xmlns:ds="http://schemas.openxmlformats.org/officeDocument/2006/customXml" ds:itemID="{0E14BDCF-2E85-40C2-A4E4-CED838614DCC}"/>
</file>

<file path=docProps/app.xml><?xml version="1.0" encoding="utf-8"?>
<Properties xmlns="http://schemas.openxmlformats.org/officeDocument/2006/extended-properties" xmlns:vt="http://schemas.openxmlformats.org/officeDocument/2006/docPropsVTypes">
  <TotalTime>16907</TotalTime>
  <Words>2596</Words>
  <Application>Microsoft Office PowerPoint</Application>
  <PresentationFormat>On-screen Show (4:3)</PresentationFormat>
  <Paragraphs>462</Paragraphs>
  <Slides>37</Slides>
  <Notes>20</Notes>
  <HiddenSlides>0</HiddenSlides>
  <MMClips>0</MMClips>
  <ScaleCrop>false</ScaleCrop>
  <HeadingPairs>
    <vt:vector size="4" baseType="variant">
      <vt:variant>
        <vt:lpstr>Theme</vt:lpstr>
      </vt:variant>
      <vt:variant>
        <vt:i4>4</vt:i4>
      </vt:variant>
      <vt:variant>
        <vt:lpstr>Slide Titles</vt:lpstr>
      </vt:variant>
      <vt:variant>
        <vt:i4>37</vt:i4>
      </vt:variant>
    </vt:vector>
  </HeadingPairs>
  <TitlesOfParts>
    <vt:vector size="41" baseType="lpstr">
      <vt:lpstr>1_Default Design</vt:lpstr>
      <vt:lpstr>Framework Dark</vt:lpstr>
      <vt:lpstr>1_Framework Dark</vt:lpstr>
      <vt:lpstr>2_Framework Dark</vt:lpstr>
      <vt:lpstr>Community Resilience Upper Spokane Watershed</vt:lpstr>
      <vt:lpstr>Meeting Agenda</vt:lpstr>
      <vt:lpstr>Introductions</vt:lpstr>
      <vt:lpstr>The Vision for Risk MAP</vt:lpstr>
      <vt:lpstr>Discussion Questions</vt:lpstr>
      <vt:lpstr>Discovery Process</vt:lpstr>
      <vt:lpstr>PowerPoint Presentation</vt:lpstr>
      <vt:lpstr>Areas of Concern</vt:lpstr>
      <vt:lpstr>Areas of Concern</vt:lpstr>
      <vt:lpstr>Areas of Concern </vt:lpstr>
      <vt:lpstr>First Pass Analysis</vt:lpstr>
      <vt:lpstr>First Pass Analysis</vt:lpstr>
      <vt:lpstr>Risk Report</vt:lpstr>
      <vt:lpstr>Risk Report: Flood Results</vt:lpstr>
      <vt:lpstr>PowerPoint Presentation</vt:lpstr>
      <vt:lpstr>Risk Report: Earthquake Results</vt:lpstr>
      <vt:lpstr>Risk Report: Outreach Inserts</vt:lpstr>
      <vt:lpstr>ESFs and Risk MAP Handout</vt:lpstr>
      <vt:lpstr>Earthquake Overview</vt:lpstr>
      <vt:lpstr>Earthquake Overview</vt:lpstr>
      <vt:lpstr>Earthquake Overview</vt:lpstr>
      <vt:lpstr>Earthquake Overview</vt:lpstr>
      <vt:lpstr>Earthquake Overview</vt:lpstr>
      <vt:lpstr>Earthquake Overview</vt:lpstr>
      <vt:lpstr>Earthquake Overview</vt:lpstr>
      <vt:lpstr>Earthquake Overview</vt:lpstr>
      <vt:lpstr>Wildfire Hazard</vt:lpstr>
      <vt:lpstr>Wildfire Hazard</vt:lpstr>
      <vt:lpstr>Wildfire Hazard: West Wide Wildfire Risk Assessment</vt:lpstr>
      <vt:lpstr>Mitigation Planning</vt:lpstr>
      <vt:lpstr>Mitigation Planning Benefits</vt:lpstr>
      <vt:lpstr>Challenges to Achieving Mitigation Goals</vt:lpstr>
      <vt:lpstr>Actions Successfully Implemented</vt:lpstr>
      <vt:lpstr>Recommendations for Success</vt:lpstr>
      <vt:lpstr>Update on County Mitigation Plan</vt:lpstr>
      <vt:lpstr>Next Steps</vt:lpstr>
      <vt:lpstr>Contacts</vt:lpstr>
    </vt:vector>
  </TitlesOfParts>
  <Company>ICF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MAP Discovery Meeting</dc:title>
  <dc:creator>STARR</dc:creator>
  <cp:lastModifiedBy>Brett Holt</cp:lastModifiedBy>
  <cp:revision>871</cp:revision>
  <dcterms:created xsi:type="dcterms:W3CDTF">2011-01-23T02:25:43Z</dcterms:created>
  <dcterms:modified xsi:type="dcterms:W3CDTF">2012-10-03T21:34:36Z</dcterms:modified>
  <cp:category>Discovery</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0x0101002C9D29A421BC3649889FAFE602C29C9B</vt:lpwstr>
  </property>
  <property fmtid="{D5CDD505-2E9C-101B-9397-08002B2CF9AE}" pid="4" name="_dlc_DocIdItemGuid">
    <vt:lpwstr>6a49baa3-ec7d-4f6a-bd8f-0484a825eeab</vt:lpwstr>
  </property>
</Properties>
</file>